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Layouts/slideLayout6.xml" ContentType="application/vnd.openxmlformats-officedocument.presentationml.slideLayout+xml"/>
  <Override PartName="/ppt/notesSlides/notesSlide38.xml" ContentType="application/vnd.openxmlformats-officedocument.presentationml.notesSlide+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Override PartName="/ppt/notesSlides/notesSlide45.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notesSlides/notesSlide16.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notesSlides/notesSlide23.xml" ContentType="application/vnd.openxmlformats-officedocument.presentationml.notesSlide+xml"/>
  <Override PartName="/ppt/notesSlides/notesSlide41.xml" ContentType="application/vnd.openxmlformats-officedocument.presentationml.notesSlide+xml"/>
  <Override PartName="/ppt/notesSlides/notesSlide12.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Default Extension="doc" ContentType="application/msword"/>
  <Override PartName="/ppt/slides/slide9.xml" ContentType="application/vnd.openxmlformats-officedocument.presentationml.slide+xml"/>
  <Override PartName="/ppt/slides/slide59.xml" ContentType="application/vnd.openxmlformats-officedocument.presentationml.slide+xml"/>
  <Override PartName="/ppt/viewProps.xml" ContentType="application/vnd.openxmlformats-officedocument.presentationml.viewProp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notesSlides/notesSlide3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s/slide62.xml" ContentType="application/vnd.openxmlformats-officedocument.presentationml.slide+xml"/>
  <Default Extension="jpeg" ContentType="image/jpeg"/>
  <Override PartName="/ppt/slideLayouts/slideLayout3.xml" ContentType="application/vnd.openxmlformats-officedocument.presentationml.slideLayout+xml"/>
  <Override PartName="/ppt/notesSlides/notesSlide17.xml" ContentType="application/vnd.openxmlformats-officedocument.presentationml.notesSlide+xml"/>
  <Override PartName="/ppt/notesSlides/notesSlide28.xml" ContentType="application/vnd.openxmlformats-officedocument.presentationml.notesSlide+xml"/>
  <Override PartName="/ppt/notesSlides/notesSlide3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ppt/notesSlides/notesSlide35.xml" ContentType="application/vnd.openxmlformats-officedocument.presentationml.notesSlide+xml"/>
  <Override PartName="/ppt/notesSlides/notesSlide44.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notesSlides/notesSlide42.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Default Extension="vml" ContentType="application/vnd.openxmlformats-officedocument.vmlDrawing"/>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40.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slides/slide49.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Default Extension="wmf" ContentType="image/x-wmf"/>
  <Default Extension="xls" ContentType="application/vnd.ms-excel"/>
  <Override PartName="/ppt/notesSlides/notesSlide18.xml" ContentType="application/vnd.openxmlformats-officedocument.presentationml.notesSlide+xml"/>
  <Override PartName="/ppt/notesSlides/notesSlide36.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notesSlides/notesSlide25.xml" ContentType="application/vnd.openxmlformats-officedocument.presentationml.notesSlide+xml"/>
  <Override PartName="/ppt/notesSlides/notesSlide43.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32.xml" ContentType="application/vnd.openxmlformats-officedocument.presentationml.notesSlide+xml"/>
  <Override PartName="/ppt/notesSlides/notesSlide9.xml" ContentType="application/vnd.openxmlformats-officedocument.presentationml.notesSlide+xml"/>
  <Override PartName="/ppt/notesSlides/notesSlide21.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Layouts/slideLayout9.xml" ContentType="application/vnd.openxmlformats-officedocument.presentationml.slideLayout+xml"/>
  <Override PartName="/ppt/notesSlides/notesSlide5.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6" r:id="rId1"/>
  </p:sldMasterIdLst>
  <p:notesMasterIdLst>
    <p:notesMasterId r:id="rId65"/>
  </p:notesMasterIdLst>
  <p:handoutMasterIdLst>
    <p:handoutMasterId r:id="rId66"/>
  </p:handoutMasterIdLst>
  <p:sldIdLst>
    <p:sldId id="257" r:id="rId2"/>
    <p:sldId id="303" r:id="rId3"/>
    <p:sldId id="258" r:id="rId4"/>
    <p:sldId id="259" r:id="rId5"/>
    <p:sldId id="260" r:id="rId6"/>
    <p:sldId id="262" r:id="rId7"/>
    <p:sldId id="263" r:id="rId8"/>
    <p:sldId id="264" r:id="rId9"/>
    <p:sldId id="265" r:id="rId10"/>
    <p:sldId id="266" r:id="rId11"/>
    <p:sldId id="267" r:id="rId12"/>
    <p:sldId id="268" r:id="rId13"/>
    <p:sldId id="269" r:id="rId14"/>
    <p:sldId id="270" r:id="rId15"/>
    <p:sldId id="271" r:id="rId16"/>
    <p:sldId id="273" r:id="rId17"/>
    <p:sldId id="274" r:id="rId18"/>
    <p:sldId id="275" r:id="rId19"/>
    <p:sldId id="276" r:id="rId20"/>
    <p:sldId id="277" r:id="rId21"/>
    <p:sldId id="305" r:id="rId22"/>
    <p:sldId id="306"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 id="294" r:id="rId40"/>
    <p:sldId id="295" r:id="rId41"/>
    <p:sldId id="296" r:id="rId42"/>
    <p:sldId id="297" r:id="rId43"/>
    <p:sldId id="298" r:id="rId44"/>
    <p:sldId id="299" r:id="rId45"/>
    <p:sldId id="300" r:id="rId46"/>
    <p:sldId id="308" r:id="rId47"/>
    <p:sldId id="310" r:id="rId48"/>
    <p:sldId id="311" r:id="rId49"/>
    <p:sldId id="313" r:id="rId50"/>
    <p:sldId id="314" r:id="rId51"/>
    <p:sldId id="315" r:id="rId52"/>
    <p:sldId id="316" r:id="rId53"/>
    <p:sldId id="317" r:id="rId54"/>
    <p:sldId id="319" r:id="rId55"/>
    <p:sldId id="320" r:id="rId56"/>
    <p:sldId id="321" r:id="rId57"/>
    <p:sldId id="322" r:id="rId58"/>
    <p:sldId id="323" r:id="rId59"/>
    <p:sldId id="324" r:id="rId60"/>
    <p:sldId id="326" r:id="rId61"/>
    <p:sldId id="327" r:id="rId62"/>
    <p:sldId id="328" r:id="rId63"/>
    <p:sldId id="329" r:id="rId64"/>
  </p:sldIdLst>
  <p:sldSz cx="9144000" cy="6858000" type="screen4x3"/>
  <p:notesSz cx="68580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9" d="100"/>
          <a:sy n="69" d="100"/>
        </p:scale>
        <p:origin x="-552" y="-10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presProps" Target="presProp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5.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20.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6482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64820"/>
          </a:xfrm>
          <a:prstGeom prst="rect">
            <a:avLst/>
          </a:prstGeom>
        </p:spPr>
        <p:txBody>
          <a:bodyPr vert="horz" lIns="91440" tIns="45720" rIns="91440" bIns="45720" rtlCol="0"/>
          <a:lstStyle>
            <a:lvl1pPr algn="r">
              <a:defRPr sz="1200"/>
            </a:lvl1pPr>
          </a:lstStyle>
          <a:p>
            <a:fld id="{569B453F-ED71-47EC-9F71-0A4D1ECC0B97}" type="datetimeFigureOut">
              <a:rPr lang="en-US" smtClean="0"/>
              <a:t>8/11/2010</a:t>
            </a:fld>
            <a:endParaRPr lang="en-US"/>
          </a:p>
        </p:txBody>
      </p:sp>
      <p:sp>
        <p:nvSpPr>
          <p:cNvPr id="4" name="Footer Placeholder 3"/>
          <p:cNvSpPr>
            <a:spLocks noGrp="1"/>
          </p:cNvSpPr>
          <p:nvPr>
            <p:ph type="ftr" sz="quarter" idx="2"/>
          </p:nvPr>
        </p:nvSpPr>
        <p:spPr>
          <a:xfrm>
            <a:off x="0" y="8829967"/>
            <a:ext cx="2971800" cy="46482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829967"/>
            <a:ext cx="2971800" cy="464820"/>
          </a:xfrm>
          <a:prstGeom prst="rect">
            <a:avLst/>
          </a:prstGeom>
        </p:spPr>
        <p:txBody>
          <a:bodyPr vert="horz" lIns="91440" tIns="45720" rIns="91440" bIns="45720" rtlCol="0" anchor="b"/>
          <a:lstStyle>
            <a:lvl1pPr algn="r">
              <a:defRPr sz="1200"/>
            </a:lvl1pPr>
          </a:lstStyle>
          <a:p>
            <a:fld id="{8BB11A39-5C01-4592-A62C-C400584D77B9}" type="slidenum">
              <a:rPr lang="en-US" smtClean="0"/>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6482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64820"/>
          </a:xfrm>
          <a:prstGeom prst="rect">
            <a:avLst/>
          </a:prstGeom>
        </p:spPr>
        <p:txBody>
          <a:bodyPr vert="horz" lIns="91440" tIns="45720" rIns="91440" bIns="45720" rtlCol="0"/>
          <a:lstStyle>
            <a:lvl1pPr algn="r">
              <a:defRPr sz="1200"/>
            </a:lvl1pPr>
          </a:lstStyle>
          <a:p>
            <a:fld id="{5940BC50-6B90-49C4-9F3C-FD9662FD9A3F}" type="datetimeFigureOut">
              <a:rPr lang="en-US" smtClean="0"/>
              <a:t>8/11/2010</a:t>
            </a:fld>
            <a:endParaRPr lang="en-US"/>
          </a:p>
        </p:txBody>
      </p:sp>
      <p:sp>
        <p:nvSpPr>
          <p:cNvPr id="4" name="Slide Image Placeholder 3"/>
          <p:cNvSpPr>
            <a:spLocks noGrp="1" noRot="1" noChangeAspect="1"/>
          </p:cNvSpPr>
          <p:nvPr>
            <p:ph type="sldImg" idx="2"/>
          </p:nvPr>
        </p:nvSpPr>
        <p:spPr>
          <a:xfrm>
            <a:off x="1104900" y="696913"/>
            <a:ext cx="4648200" cy="348615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15790"/>
            <a:ext cx="5486400" cy="418338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2971800" cy="46482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829967"/>
            <a:ext cx="2971800" cy="464820"/>
          </a:xfrm>
          <a:prstGeom prst="rect">
            <a:avLst/>
          </a:prstGeom>
        </p:spPr>
        <p:txBody>
          <a:bodyPr vert="horz" lIns="91440" tIns="45720" rIns="91440" bIns="45720" rtlCol="0" anchor="b"/>
          <a:lstStyle>
            <a:lvl1pPr algn="r">
              <a:defRPr sz="1200"/>
            </a:lvl1pPr>
          </a:lstStyle>
          <a:p>
            <a:fld id="{49F03789-AF7E-47EC-8BB9-8141A7291649}" type="slidenum">
              <a:rPr lang="en-US" smtClean="0"/>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2DC24A5-1F83-484F-8144-1F3B405705FA}" type="slidenum">
              <a:rPr lang="en-US"/>
              <a:pPr/>
              <a:t>1</a:t>
            </a:fld>
            <a:endParaRPr lang="en-US"/>
          </a:p>
        </p:txBody>
      </p:sp>
      <p:sp>
        <p:nvSpPr>
          <p:cNvPr id="15362" name="Rectangle 2"/>
          <p:cNvSpPr>
            <a:spLocks noChangeArrowheads="1" noTextEdit="1"/>
          </p:cNvSpPr>
          <p:nvPr>
            <p:ph type="sldImg"/>
          </p:nvPr>
        </p:nvSpPr>
        <p:spPr>
          <a:ln/>
        </p:spPr>
      </p:sp>
      <p:sp>
        <p:nvSpPr>
          <p:cNvPr id="1536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5E35697-F4D5-43A6-8A83-CD796904298F}" type="slidenum">
              <a:rPr lang="en-US"/>
              <a:pPr/>
              <a:t>11</a:t>
            </a:fld>
            <a:endParaRPr lang="en-US"/>
          </a:p>
        </p:txBody>
      </p:sp>
      <p:sp>
        <p:nvSpPr>
          <p:cNvPr id="32770" name="Rectangle 2"/>
          <p:cNvSpPr>
            <a:spLocks noChangeArrowheads="1" noTextEdit="1"/>
          </p:cNvSpPr>
          <p:nvPr>
            <p:ph type="sldImg"/>
          </p:nvPr>
        </p:nvSpPr>
        <p:spPr>
          <a:ln/>
        </p:spPr>
      </p:sp>
      <p:sp>
        <p:nvSpPr>
          <p:cNvPr id="3277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FE8DB41-4DCC-4385-A6B0-82242B826793}" type="slidenum">
              <a:rPr lang="en-US"/>
              <a:pPr/>
              <a:t>12</a:t>
            </a:fld>
            <a:endParaRPr lang="en-US"/>
          </a:p>
        </p:txBody>
      </p:sp>
      <p:sp>
        <p:nvSpPr>
          <p:cNvPr id="51202" name="Rectangle 2"/>
          <p:cNvSpPr>
            <a:spLocks noChangeArrowheads="1" noTextEdit="1"/>
          </p:cNvSpPr>
          <p:nvPr>
            <p:ph type="sldImg"/>
          </p:nvPr>
        </p:nvSpPr>
        <p:spPr>
          <a:ln/>
        </p:spPr>
      </p:sp>
      <p:sp>
        <p:nvSpPr>
          <p:cNvPr id="5120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6C72D94-7A8E-4071-822A-8204EAC2B6BB}" type="slidenum">
              <a:rPr lang="en-US"/>
              <a:pPr/>
              <a:t>13</a:t>
            </a:fld>
            <a:endParaRPr lang="en-US"/>
          </a:p>
        </p:txBody>
      </p:sp>
      <p:sp>
        <p:nvSpPr>
          <p:cNvPr id="52226" name="Rectangle 2"/>
          <p:cNvSpPr>
            <a:spLocks noChangeArrowheads="1" noTextEdit="1"/>
          </p:cNvSpPr>
          <p:nvPr>
            <p:ph type="sldImg"/>
          </p:nvPr>
        </p:nvSpPr>
        <p:spPr>
          <a:ln/>
        </p:spPr>
      </p:sp>
      <p:sp>
        <p:nvSpPr>
          <p:cNvPr id="5222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6A0E1BE-FB6B-4F5D-9CA1-809E43ABAB24}" type="slidenum">
              <a:rPr lang="en-US"/>
              <a:pPr/>
              <a:t>14</a:t>
            </a:fld>
            <a:endParaRPr lang="en-US"/>
          </a:p>
        </p:txBody>
      </p:sp>
      <p:sp>
        <p:nvSpPr>
          <p:cNvPr id="53250" name="Rectangle 2"/>
          <p:cNvSpPr>
            <a:spLocks noChangeArrowheads="1" noTextEdit="1"/>
          </p:cNvSpPr>
          <p:nvPr>
            <p:ph type="sldImg"/>
          </p:nvPr>
        </p:nvSpPr>
        <p:spPr>
          <a:ln/>
        </p:spPr>
      </p:sp>
      <p:sp>
        <p:nvSpPr>
          <p:cNvPr id="5325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3732780-C1BC-4DEC-AE1B-2FAD8B583AA6}" type="slidenum">
              <a:rPr lang="en-US"/>
              <a:pPr/>
              <a:t>15</a:t>
            </a:fld>
            <a:endParaRPr lang="en-US"/>
          </a:p>
        </p:txBody>
      </p:sp>
      <p:sp>
        <p:nvSpPr>
          <p:cNvPr id="54274" name="Rectangle 2"/>
          <p:cNvSpPr>
            <a:spLocks noChangeArrowheads="1" noTextEdit="1"/>
          </p:cNvSpPr>
          <p:nvPr>
            <p:ph type="sldImg"/>
          </p:nvPr>
        </p:nvSpPr>
        <p:spPr>
          <a:ln/>
        </p:spPr>
      </p:sp>
      <p:sp>
        <p:nvSpPr>
          <p:cNvPr id="5427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4E64B64-34E4-4A9E-9709-9759003930D9}" type="slidenum">
              <a:rPr lang="en-US"/>
              <a:pPr/>
              <a:t>16</a:t>
            </a:fld>
            <a:endParaRPr lang="en-US"/>
          </a:p>
        </p:txBody>
      </p:sp>
      <p:sp>
        <p:nvSpPr>
          <p:cNvPr id="56322" name="Rectangle 2"/>
          <p:cNvSpPr>
            <a:spLocks noChangeArrowheads="1" noTextEdit="1"/>
          </p:cNvSpPr>
          <p:nvPr>
            <p:ph type="sldImg"/>
          </p:nvPr>
        </p:nvSpPr>
        <p:spPr>
          <a:ln/>
        </p:spPr>
      </p:sp>
      <p:sp>
        <p:nvSpPr>
          <p:cNvPr id="5632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3A92BF3-3DED-4426-ABDE-E98FE65F1D8A}" type="slidenum">
              <a:rPr lang="en-US"/>
              <a:pPr/>
              <a:t>17</a:t>
            </a:fld>
            <a:endParaRPr lang="en-US"/>
          </a:p>
        </p:txBody>
      </p:sp>
      <p:sp>
        <p:nvSpPr>
          <p:cNvPr id="72706" name="Rectangle 2"/>
          <p:cNvSpPr>
            <a:spLocks noChangeArrowheads="1"/>
          </p:cNvSpPr>
          <p:nvPr>
            <p:ph type="sldImg"/>
          </p:nvPr>
        </p:nvSpPr>
        <p:spPr bwMode="auto">
          <a:xfrm>
            <a:off x="1104900" y="696913"/>
            <a:ext cx="4648200" cy="3486150"/>
          </a:xfrm>
          <a:prstGeom prst="rect">
            <a:avLst/>
          </a:prstGeom>
          <a:solidFill>
            <a:srgbClr val="FFFFFF"/>
          </a:solidFill>
          <a:ln>
            <a:solidFill>
              <a:srgbClr val="000000"/>
            </a:solidFill>
            <a:miter lim="800000"/>
            <a:headEnd/>
            <a:tailEnd/>
          </a:ln>
        </p:spPr>
      </p:sp>
      <p:sp>
        <p:nvSpPr>
          <p:cNvPr id="72707" name="Rectangle 3"/>
          <p:cNvSpPr>
            <a:spLocks noChangeArrowheads="1"/>
          </p:cNvSpPr>
          <p:nvPr>
            <p:ph type="body" idx="1"/>
          </p:nvPr>
        </p:nvSpPr>
        <p:spPr bwMode="auto">
          <a:xfrm>
            <a:off x="914400" y="4415790"/>
            <a:ext cx="5029200" cy="4183380"/>
          </a:xfrm>
          <a:prstGeom prst="rect">
            <a:avLst/>
          </a:prstGeom>
          <a:solidFill>
            <a:srgbClr val="FFFFFF"/>
          </a:solidFill>
          <a:ln>
            <a:solidFill>
              <a:srgbClr val="000000"/>
            </a:solidFill>
            <a:miter lim="800000"/>
            <a:headEnd/>
            <a:tailEnd/>
          </a:ln>
        </p:spPr>
        <p:txBody>
          <a:bodyPr/>
          <a:lstStyle/>
          <a:p>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D74B313-7248-4FA4-AB71-5BE7D7BC0464}" type="slidenum">
              <a:rPr lang="en-US"/>
              <a:pPr/>
              <a:t>18</a:t>
            </a:fld>
            <a:endParaRPr lang="en-US"/>
          </a:p>
        </p:txBody>
      </p:sp>
      <p:sp>
        <p:nvSpPr>
          <p:cNvPr id="74754" name="Rectangle 2"/>
          <p:cNvSpPr>
            <a:spLocks noChangeArrowheads="1"/>
          </p:cNvSpPr>
          <p:nvPr>
            <p:ph type="sldImg"/>
          </p:nvPr>
        </p:nvSpPr>
        <p:spPr bwMode="auto">
          <a:xfrm>
            <a:off x="1104900" y="696913"/>
            <a:ext cx="4648200" cy="3486150"/>
          </a:xfrm>
          <a:prstGeom prst="rect">
            <a:avLst/>
          </a:prstGeom>
          <a:solidFill>
            <a:srgbClr val="FFFFFF"/>
          </a:solidFill>
          <a:ln>
            <a:solidFill>
              <a:srgbClr val="000000"/>
            </a:solidFill>
            <a:miter lim="800000"/>
            <a:headEnd/>
            <a:tailEnd/>
          </a:ln>
        </p:spPr>
      </p:sp>
      <p:sp>
        <p:nvSpPr>
          <p:cNvPr id="74755" name="Rectangle 3"/>
          <p:cNvSpPr>
            <a:spLocks noChangeArrowheads="1"/>
          </p:cNvSpPr>
          <p:nvPr>
            <p:ph type="body" idx="1"/>
          </p:nvPr>
        </p:nvSpPr>
        <p:spPr bwMode="auto">
          <a:xfrm>
            <a:off x="914400" y="4415790"/>
            <a:ext cx="5029200" cy="4183380"/>
          </a:xfrm>
          <a:prstGeom prst="rect">
            <a:avLst/>
          </a:prstGeom>
          <a:solidFill>
            <a:srgbClr val="FFFFFF"/>
          </a:solidFill>
          <a:ln>
            <a:solidFill>
              <a:srgbClr val="000000"/>
            </a:solidFill>
            <a:miter lim="800000"/>
            <a:headEnd/>
            <a:tailEnd/>
          </a:ln>
        </p:spPr>
        <p:txBody>
          <a:bodyPr/>
          <a:lstStyle/>
          <a:p>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68AAFF7-03D5-4471-B097-DA574E5EB490}" type="slidenum">
              <a:rPr lang="en-US"/>
              <a:pPr/>
              <a:t>19</a:t>
            </a:fld>
            <a:endParaRPr lang="en-US"/>
          </a:p>
        </p:txBody>
      </p:sp>
      <p:sp>
        <p:nvSpPr>
          <p:cNvPr id="76802" name="Rectangle 2"/>
          <p:cNvSpPr>
            <a:spLocks noChangeArrowheads="1"/>
          </p:cNvSpPr>
          <p:nvPr>
            <p:ph type="sldImg"/>
          </p:nvPr>
        </p:nvSpPr>
        <p:spPr bwMode="auto">
          <a:xfrm>
            <a:off x="1104900" y="696913"/>
            <a:ext cx="4648200" cy="3486150"/>
          </a:xfrm>
          <a:prstGeom prst="rect">
            <a:avLst/>
          </a:prstGeom>
          <a:solidFill>
            <a:srgbClr val="FFFFFF"/>
          </a:solidFill>
          <a:ln>
            <a:solidFill>
              <a:srgbClr val="000000"/>
            </a:solidFill>
            <a:miter lim="800000"/>
            <a:headEnd/>
            <a:tailEnd/>
          </a:ln>
        </p:spPr>
      </p:sp>
      <p:sp>
        <p:nvSpPr>
          <p:cNvPr id="76803" name="Rectangle 3"/>
          <p:cNvSpPr>
            <a:spLocks noChangeArrowheads="1"/>
          </p:cNvSpPr>
          <p:nvPr>
            <p:ph type="body" idx="1"/>
          </p:nvPr>
        </p:nvSpPr>
        <p:spPr bwMode="auto">
          <a:xfrm>
            <a:off x="914400" y="4415790"/>
            <a:ext cx="5029200" cy="4183380"/>
          </a:xfrm>
          <a:prstGeom prst="rect">
            <a:avLst/>
          </a:prstGeom>
          <a:solidFill>
            <a:srgbClr val="FFFFFF"/>
          </a:solidFill>
          <a:ln>
            <a:solidFill>
              <a:srgbClr val="000000"/>
            </a:solidFill>
            <a:miter lim="800000"/>
            <a:headEnd/>
            <a:tailEnd/>
          </a:ln>
        </p:spPr>
        <p:txBody>
          <a:bodyPr/>
          <a:lstStyle/>
          <a:p>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40EBBC3-3C66-44FB-BF4B-EB7A05B92EB7}" type="slidenum">
              <a:rPr lang="en-US"/>
              <a:pPr/>
              <a:t>20</a:t>
            </a:fld>
            <a:endParaRPr lang="en-US"/>
          </a:p>
        </p:txBody>
      </p:sp>
      <p:sp>
        <p:nvSpPr>
          <p:cNvPr id="203778" name="Rectangle 2"/>
          <p:cNvSpPr>
            <a:spLocks noChangeArrowheads="1" noTextEdit="1"/>
          </p:cNvSpPr>
          <p:nvPr>
            <p:ph type="sldImg"/>
          </p:nvPr>
        </p:nvSpPr>
        <p:spPr>
          <a:ln/>
        </p:spPr>
      </p:sp>
      <p:sp>
        <p:nvSpPr>
          <p:cNvPr id="20377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C9505D3-E183-4B13-A41B-DCF06C63EABA}" type="slidenum">
              <a:rPr lang="en-US"/>
              <a:pPr/>
              <a:t>3</a:t>
            </a:fld>
            <a:endParaRPr lang="en-US"/>
          </a:p>
        </p:txBody>
      </p:sp>
      <p:sp>
        <p:nvSpPr>
          <p:cNvPr id="17410" name="Rectangle 2"/>
          <p:cNvSpPr>
            <a:spLocks noChangeArrowheads="1" noTextEdit="1"/>
          </p:cNvSpPr>
          <p:nvPr>
            <p:ph type="sldImg"/>
          </p:nvPr>
        </p:nvSpPr>
        <p:spPr>
          <a:ln/>
        </p:spPr>
      </p:sp>
      <p:sp>
        <p:nvSpPr>
          <p:cNvPr id="1741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04E049F-6398-467F-9981-A9E8B068F2DB}" type="slidenum">
              <a:rPr lang="en-US"/>
              <a:pPr/>
              <a:t>23</a:t>
            </a:fld>
            <a:endParaRPr lang="en-US"/>
          </a:p>
        </p:txBody>
      </p:sp>
      <p:sp>
        <p:nvSpPr>
          <p:cNvPr id="78850" name="Rectangle 2"/>
          <p:cNvSpPr>
            <a:spLocks noChangeArrowheads="1"/>
          </p:cNvSpPr>
          <p:nvPr>
            <p:ph type="sldImg"/>
          </p:nvPr>
        </p:nvSpPr>
        <p:spPr bwMode="auto">
          <a:xfrm>
            <a:off x="1104900" y="696913"/>
            <a:ext cx="4648200" cy="3486150"/>
          </a:xfrm>
          <a:prstGeom prst="rect">
            <a:avLst/>
          </a:prstGeom>
          <a:solidFill>
            <a:srgbClr val="FFFFFF"/>
          </a:solidFill>
          <a:ln>
            <a:solidFill>
              <a:srgbClr val="000000"/>
            </a:solidFill>
            <a:miter lim="800000"/>
            <a:headEnd/>
            <a:tailEnd/>
          </a:ln>
        </p:spPr>
      </p:sp>
      <p:sp>
        <p:nvSpPr>
          <p:cNvPr id="78851" name="Rectangle 3"/>
          <p:cNvSpPr>
            <a:spLocks noChangeArrowheads="1"/>
          </p:cNvSpPr>
          <p:nvPr>
            <p:ph type="body" idx="1"/>
          </p:nvPr>
        </p:nvSpPr>
        <p:spPr bwMode="auto">
          <a:xfrm>
            <a:off x="914400" y="4415790"/>
            <a:ext cx="5029200" cy="4183380"/>
          </a:xfrm>
          <a:prstGeom prst="rect">
            <a:avLst/>
          </a:prstGeom>
          <a:solidFill>
            <a:srgbClr val="FFFFFF"/>
          </a:solidFill>
          <a:ln>
            <a:solidFill>
              <a:srgbClr val="000000"/>
            </a:solidFill>
            <a:miter lim="800000"/>
            <a:headEnd/>
            <a:tailEnd/>
          </a:ln>
        </p:spPr>
        <p:txBody>
          <a:bodyPr/>
          <a:lstStyle/>
          <a:p>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202ED7B-DDC4-4911-B179-B096F21C22D4}" type="slidenum">
              <a:rPr lang="en-US"/>
              <a:pPr/>
              <a:t>24</a:t>
            </a:fld>
            <a:endParaRPr lang="en-US"/>
          </a:p>
        </p:txBody>
      </p:sp>
      <p:sp>
        <p:nvSpPr>
          <p:cNvPr id="136194" name="Rectangle 2"/>
          <p:cNvSpPr>
            <a:spLocks noChangeArrowheads="1"/>
          </p:cNvSpPr>
          <p:nvPr>
            <p:ph type="sldImg"/>
          </p:nvPr>
        </p:nvSpPr>
        <p:spPr bwMode="auto">
          <a:xfrm>
            <a:off x="1104900" y="696913"/>
            <a:ext cx="4648200" cy="3486150"/>
          </a:xfrm>
          <a:prstGeom prst="rect">
            <a:avLst/>
          </a:prstGeom>
          <a:solidFill>
            <a:srgbClr val="FFFFFF"/>
          </a:solidFill>
          <a:ln>
            <a:solidFill>
              <a:srgbClr val="000000"/>
            </a:solidFill>
            <a:miter lim="800000"/>
            <a:headEnd/>
            <a:tailEnd/>
          </a:ln>
        </p:spPr>
      </p:sp>
      <p:sp>
        <p:nvSpPr>
          <p:cNvPr id="136195" name="Rectangle 3"/>
          <p:cNvSpPr>
            <a:spLocks noChangeArrowheads="1"/>
          </p:cNvSpPr>
          <p:nvPr>
            <p:ph type="body" idx="1"/>
          </p:nvPr>
        </p:nvSpPr>
        <p:spPr bwMode="auto">
          <a:xfrm>
            <a:off x="914400" y="4415790"/>
            <a:ext cx="5029200" cy="4183380"/>
          </a:xfrm>
          <a:prstGeom prst="rect">
            <a:avLst/>
          </a:prstGeom>
          <a:solidFill>
            <a:srgbClr val="FFFFFF"/>
          </a:solidFill>
          <a:ln>
            <a:solidFill>
              <a:srgbClr val="000000"/>
            </a:solidFill>
            <a:miter lim="800000"/>
            <a:headEnd/>
            <a:tailEnd/>
          </a:ln>
        </p:spPr>
        <p:txBody>
          <a:bodyPr/>
          <a:lstStyle/>
          <a:p>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AECF119-9368-47F8-AD09-40C4923A0BEF}" type="slidenum">
              <a:rPr lang="en-US"/>
              <a:pPr/>
              <a:t>25</a:t>
            </a:fld>
            <a:endParaRPr lang="en-US"/>
          </a:p>
        </p:txBody>
      </p:sp>
      <p:sp>
        <p:nvSpPr>
          <p:cNvPr id="197634" name="Rectangle 2"/>
          <p:cNvSpPr>
            <a:spLocks noChangeArrowheads="1" noTextEdit="1"/>
          </p:cNvSpPr>
          <p:nvPr>
            <p:ph type="sldImg"/>
          </p:nvPr>
        </p:nvSpPr>
        <p:spPr>
          <a:ln/>
        </p:spPr>
      </p:sp>
      <p:sp>
        <p:nvSpPr>
          <p:cNvPr id="19763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672A0DA-17E9-4714-B671-DCC99AEF8033}" type="slidenum">
              <a:rPr lang="en-US"/>
              <a:pPr/>
              <a:t>26</a:t>
            </a:fld>
            <a:endParaRPr lang="en-US"/>
          </a:p>
        </p:txBody>
      </p:sp>
      <p:sp>
        <p:nvSpPr>
          <p:cNvPr id="70658" name="Rectangle 2"/>
          <p:cNvSpPr>
            <a:spLocks noChangeArrowheads="1"/>
          </p:cNvSpPr>
          <p:nvPr>
            <p:ph type="sldImg"/>
          </p:nvPr>
        </p:nvSpPr>
        <p:spPr bwMode="auto">
          <a:xfrm>
            <a:off x="1104900" y="696913"/>
            <a:ext cx="4648200" cy="3486150"/>
          </a:xfrm>
          <a:prstGeom prst="rect">
            <a:avLst/>
          </a:prstGeom>
          <a:solidFill>
            <a:srgbClr val="FFFFFF"/>
          </a:solidFill>
          <a:ln>
            <a:solidFill>
              <a:srgbClr val="000000"/>
            </a:solidFill>
            <a:miter lim="800000"/>
            <a:headEnd/>
            <a:tailEnd/>
          </a:ln>
        </p:spPr>
      </p:sp>
      <p:sp>
        <p:nvSpPr>
          <p:cNvPr id="70659" name="Rectangle 3"/>
          <p:cNvSpPr>
            <a:spLocks noChangeArrowheads="1"/>
          </p:cNvSpPr>
          <p:nvPr>
            <p:ph type="body" idx="1"/>
          </p:nvPr>
        </p:nvSpPr>
        <p:spPr bwMode="auto">
          <a:xfrm>
            <a:off x="914400" y="4415790"/>
            <a:ext cx="5029200" cy="4183380"/>
          </a:xfrm>
          <a:prstGeom prst="rect">
            <a:avLst/>
          </a:prstGeom>
          <a:solidFill>
            <a:srgbClr val="FFFFFF"/>
          </a:solidFill>
          <a:ln>
            <a:solidFill>
              <a:srgbClr val="000000"/>
            </a:solidFill>
            <a:miter lim="800000"/>
            <a:headEnd/>
            <a:tailEnd/>
          </a:ln>
        </p:spPr>
        <p:txBody>
          <a:bodyPr/>
          <a:lstStyle/>
          <a:p>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E1FB128-C30B-477E-BA19-5A65053E2F01}" type="slidenum">
              <a:rPr lang="en-US"/>
              <a:pPr/>
              <a:t>27</a:t>
            </a:fld>
            <a:endParaRPr lang="en-US"/>
          </a:p>
        </p:txBody>
      </p:sp>
      <p:sp>
        <p:nvSpPr>
          <p:cNvPr id="198658" name="Rectangle 2"/>
          <p:cNvSpPr>
            <a:spLocks noChangeArrowheads="1" noTextEdit="1"/>
          </p:cNvSpPr>
          <p:nvPr>
            <p:ph type="sldImg"/>
          </p:nvPr>
        </p:nvSpPr>
        <p:spPr>
          <a:ln/>
        </p:spPr>
      </p:sp>
      <p:sp>
        <p:nvSpPr>
          <p:cNvPr id="19865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D22A7D5-A9A3-4DBC-A56F-33367052BAFA}" type="slidenum">
              <a:rPr lang="en-US"/>
              <a:pPr/>
              <a:t>28</a:t>
            </a:fld>
            <a:endParaRPr lang="en-US"/>
          </a:p>
        </p:txBody>
      </p:sp>
      <p:sp>
        <p:nvSpPr>
          <p:cNvPr id="80898" name="Rectangle 2"/>
          <p:cNvSpPr>
            <a:spLocks noChangeArrowheads="1"/>
          </p:cNvSpPr>
          <p:nvPr>
            <p:ph type="sldImg"/>
          </p:nvPr>
        </p:nvSpPr>
        <p:spPr bwMode="auto">
          <a:xfrm>
            <a:off x="1104900" y="696913"/>
            <a:ext cx="4648200" cy="3486150"/>
          </a:xfrm>
          <a:prstGeom prst="rect">
            <a:avLst/>
          </a:prstGeom>
          <a:solidFill>
            <a:srgbClr val="FFFFFF"/>
          </a:solidFill>
          <a:ln>
            <a:solidFill>
              <a:srgbClr val="000000"/>
            </a:solidFill>
            <a:miter lim="800000"/>
            <a:headEnd/>
            <a:tailEnd/>
          </a:ln>
        </p:spPr>
      </p:sp>
      <p:sp>
        <p:nvSpPr>
          <p:cNvPr id="80899" name="Rectangle 3"/>
          <p:cNvSpPr>
            <a:spLocks noChangeArrowheads="1"/>
          </p:cNvSpPr>
          <p:nvPr>
            <p:ph type="body" idx="1"/>
          </p:nvPr>
        </p:nvSpPr>
        <p:spPr bwMode="auto">
          <a:xfrm>
            <a:off x="914400" y="4415790"/>
            <a:ext cx="5029200" cy="4183380"/>
          </a:xfrm>
          <a:prstGeom prst="rect">
            <a:avLst/>
          </a:prstGeom>
          <a:solidFill>
            <a:srgbClr val="FFFFFF"/>
          </a:solidFill>
          <a:ln>
            <a:solidFill>
              <a:srgbClr val="000000"/>
            </a:solidFill>
            <a:miter lim="800000"/>
            <a:headEnd/>
            <a:tailEnd/>
          </a:ln>
        </p:spPr>
        <p:txBody>
          <a:bodyPr/>
          <a:lstStyle/>
          <a:p>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2E77F76-8839-4F61-A753-20B983404A2D}" type="slidenum">
              <a:rPr lang="en-US"/>
              <a:pPr/>
              <a:t>29</a:t>
            </a:fld>
            <a:endParaRPr lang="en-US"/>
          </a:p>
        </p:txBody>
      </p:sp>
      <p:sp>
        <p:nvSpPr>
          <p:cNvPr id="82946" name="Rectangle 2"/>
          <p:cNvSpPr>
            <a:spLocks noChangeArrowheads="1"/>
          </p:cNvSpPr>
          <p:nvPr>
            <p:ph type="sldImg"/>
          </p:nvPr>
        </p:nvSpPr>
        <p:spPr bwMode="auto">
          <a:xfrm>
            <a:off x="1104900" y="696913"/>
            <a:ext cx="4648200" cy="3486150"/>
          </a:xfrm>
          <a:prstGeom prst="rect">
            <a:avLst/>
          </a:prstGeom>
          <a:solidFill>
            <a:srgbClr val="FFFFFF"/>
          </a:solidFill>
          <a:ln>
            <a:solidFill>
              <a:srgbClr val="000000"/>
            </a:solidFill>
            <a:miter lim="800000"/>
            <a:headEnd/>
            <a:tailEnd/>
          </a:ln>
        </p:spPr>
      </p:sp>
      <p:sp>
        <p:nvSpPr>
          <p:cNvPr id="82947" name="Rectangle 3"/>
          <p:cNvSpPr>
            <a:spLocks noChangeArrowheads="1"/>
          </p:cNvSpPr>
          <p:nvPr>
            <p:ph type="body" idx="1"/>
          </p:nvPr>
        </p:nvSpPr>
        <p:spPr bwMode="auto">
          <a:xfrm>
            <a:off x="914400" y="4415790"/>
            <a:ext cx="5029200" cy="4183380"/>
          </a:xfrm>
          <a:prstGeom prst="rect">
            <a:avLst/>
          </a:prstGeom>
          <a:solidFill>
            <a:srgbClr val="FFFFFF"/>
          </a:solidFill>
          <a:ln>
            <a:solidFill>
              <a:srgbClr val="000000"/>
            </a:solidFill>
            <a:miter lim="800000"/>
            <a:headEnd/>
            <a:tailEnd/>
          </a:ln>
        </p:spPr>
        <p:txBody>
          <a:bodyPr/>
          <a:lstStyle/>
          <a:p>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19D7E09-30AF-4274-893A-425D4392DB99}" type="slidenum">
              <a:rPr lang="en-US"/>
              <a:pPr/>
              <a:t>30</a:t>
            </a:fld>
            <a:endParaRPr lang="en-US"/>
          </a:p>
        </p:txBody>
      </p:sp>
      <p:sp>
        <p:nvSpPr>
          <p:cNvPr id="199682" name="Rectangle 2"/>
          <p:cNvSpPr>
            <a:spLocks noChangeArrowheads="1" noTextEdit="1"/>
          </p:cNvSpPr>
          <p:nvPr>
            <p:ph type="sldImg"/>
          </p:nvPr>
        </p:nvSpPr>
        <p:spPr>
          <a:ln/>
        </p:spPr>
      </p:sp>
      <p:sp>
        <p:nvSpPr>
          <p:cNvPr id="19968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8563ACA-985A-4381-B03B-272CFC19D1D3}" type="slidenum">
              <a:rPr lang="en-US"/>
              <a:pPr/>
              <a:t>31</a:t>
            </a:fld>
            <a:endParaRPr lang="en-US"/>
          </a:p>
        </p:txBody>
      </p:sp>
      <p:sp>
        <p:nvSpPr>
          <p:cNvPr id="84994" name="Rectangle 2"/>
          <p:cNvSpPr>
            <a:spLocks noChangeArrowheads="1"/>
          </p:cNvSpPr>
          <p:nvPr>
            <p:ph type="sldImg"/>
          </p:nvPr>
        </p:nvSpPr>
        <p:spPr bwMode="auto">
          <a:xfrm>
            <a:off x="1104900" y="696913"/>
            <a:ext cx="4648200" cy="3486150"/>
          </a:xfrm>
          <a:prstGeom prst="rect">
            <a:avLst/>
          </a:prstGeom>
          <a:solidFill>
            <a:srgbClr val="FFFFFF"/>
          </a:solidFill>
          <a:ln>
            <a:solidFill>
              <a:srgbClr val="000000"/>
            </a:solidFill>
            <a:miter lim="800000"/>
            <a:headEnd/>
            <a:tailEnd/>
          </a:ln>
        </p:spPr>
      </p:sp>
      <p:sp>
        <p:nvSpPr>
          <p:cNvPr id="84995" name="Rectangle 3"/>
          <p:cNvSpPr>
            <a:spLocks noChangeArrowheads="1"/>
          </p:cNvSpPr>
          <p:nvPr>
            <p:ph type="body" idx="1"/>
          </p:nvPr>
        </p:nvSpPr>
        <p:spPr bwMode="auto">
          <a:xfrm>
            <a:off x="914400" y="4415790"/>
            <a:ext cx="5029200" cy="4183380"/>
          </a:xfrm>
          <a:prstGeom prst="rect">
            <a:avLst/>
          </a:prstGeom>
          <a:solidFill>
            <a:srgbClr val="FFFFFF"/>
          </a:solidFill>
          <a:ln>
            <a:solidFill>
              <a:srgbClr val="000000"/>
            </a:solidFill>
            <a:miter lim="800000"/>
            <a:headEnd/>
            <a:tailEnd/>
          </a:ln>
        </p:spPr>
        <p:txBody>
          <a:bodyPr/>
          <a:lstStyle/>
          <a:p>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2402433-7A7A-44D0-AD53-94EC4E8AF198}" type="slidenum">
              <a:rPr lang="en-US"/>
              <a:pPr/>
              <a:t>32</a:t>
            </a:fld>
            <a:endParaRPr lang="en-US"/>
          </a:p>
        </p:txBody>
      </p:sp>
      <p:sp>
        <p:nvSpPr>
          <p:cNvPr id="89090" name="Rectangle 2"/>
          <p:cNvSpPr>
            <a:spLocks noChangeArrowheads="1"/>
          </p:cNvSpPr>
          <p:nvPr>
            <p:ph type="sldImg"/>
          </p:nvPr>
        </p:nvSpPr>
        <p:spPr bwMode="auto">
          <a:xfrm>
            <a:off x="1104900" y="696913"/>
            <a:ext cx="4648200" cy="3486150"/>
          </a:xfrm>
          <a:prstGeom prst="rect">
            <a:avLst/>
          </a:prstGeom>
          <a:solidFill>
            <a:srgbClr val="FFFFFF"/>
          </a:solidFill>
          <a:ln>
            <a:solidFill>
              <a:srgbClr val="000000"/>
            </a:solidFill>
            <a:miter lim="800000"/>
            <a:headEnd/>
            <a:tailEnd/>
          </a:ln>
        </p:spPr>
      </p:sp>
      <p:sp>
        <p:nvSpPr>
          <p:cNvPr id="89091" name="Rectangle 3"/>
          <p:cNvSpPr>
            <a:spLocks noChangeArrowheads="1"/>
          </p:cNvSpPr>
          <p:nvPr>
            <p:ph type="body" idx="1"/>
          </p:nvPr>
        </p:nvSpPr>
        <p:spPr bwMode="auto">
          <a:xfrm>
            <a:off x="914400" y="4415790"/>
            <a:ext cx="5029200" cy="4183380"/>
          </a:xfrm>
          <a:prstGeom prst="rect">
            <a:avLst/>
          </a:prstGeom>
          <a:solidFill>
            <a:srgbClr val="FFFFFF"/>
          </a:solidFill>
          <a:ln>
            <a:solidFill>
              <a:srgbClr val="000000"/>
            </a:solidFill>
            <a:miter lim="800000"/>
            <a:headEnd/>
            <a:tailEnd/>
          </a:ln>
        </p:spPr>
        <p:txBody>
          <a:bodyPr/>
          <a:lstStyle/>
          <a:p>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ADCD05F-9C47-48D8-B581-5BEC8E71B2A0}" type="slidenum">
              <a:rPr lang="en-US"/>
              <a:pPr/>
              <a:t>4</a:t>
            </a:fld>
            <a:endParaRPr lang="en-US"/>
          </a:p>
        </p:txBody>
      </p:sp>
      <p:sp>
        <p:nvSpPr>
          <p:cNvPr id="18434" name="Rectangle 2"/>
          <p:cNvSpPr>
            <a:spLocks noChangeArrowheads="1" noTextEdit="1"/>
          </p:cNvSpPr>
          <p:nvPr>
            <p:ph type="sldImg"/>
          </p:nvPr>
        </p:nvSpPr>
        <p:spPr>
          <a:ln/>
        </p:spPr>
      </p:sp>
      <p:sp>
        <p:nvSpPr>
          <p:cNvPr id="1843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9CF33CC-4AF6-4FA3-87B3-6F2956B16D41}" type="slidenum">
              <a:rPr lang="en-US"/>
              <a:pPr/>
              <a:t>33</a:t>
            </a:fld>
            <a:endParaRPr lang="en-US"/>
          </a:p>
        </p:txBody>
      </p:sp>
      <p:sp>
        <p:nvSpPr>
          <p:cNvPr id="93186" name="Rectangle 2"/>
          <p:cNvSpPr>
            <a:spLocks noChangeArrowheads="1"/>
          </p:cNvSpPr>
          <p:nvPr>
            <p:ph type="sldImg"/>
          </p:nvPr>
        </p:nvSpPr>
        <p:spPr bwMode="auto">
          <a:xfrm>
            <a:off x="1104900" y="696913"/>
            <a:ext cx="4648200" cy="3486150"/>
          </a:xfrm>
          <a:prstGeom prst="rect">
            <a:avLst/>
          </a:prstGeom>
          <a:solidFill>
            <a:srgbClr val="FFFFFF"/>
          </a:solidFill>
          <a:ln>
            <a:solidFill>
              <a:srgbClr val="000000"/>
            </a:solidFill>
            <a:miter lim="800000"/>
            <a:headEnd/>
            <a:tailEnd/>
          </a:ln>
        </p:spPr>
      </p:sp>
      <p:sp>
        <p:nvSpPr>
          <p:cNvPr id="93187" name="Rectangle 3"/>
          <p:cNvSpPr>
            <a:spLocks noChangeArrowheads="1"/>
          </p:cNvSpPr>
          <p:nvPr>
            <p:ph type="body" idx="1"/>
          </p:nvPr>
        </p:nvSpPr>
        <p:spPr bwMode="auto">
          <a:xfrm>
            <a:off x="914400" y="4415790"/>
            <a:ext cx="5029200" cy="4183380"/>
          </a:xfrm>
          <a:prstGeom prst="rect">
            <a:avLst/>
          </a:prstGeom>
          <a:solidFill>
            <a:srgbClr val="FFFFFF"/>
          </a:solidFill>
          <a:ln>
            <a:solidFill>
              <a:srgbClr val="000000"/>
            </a:solidFill>
            <a:miter lim="800000"/>
            <a:headEnd/>
            <a:tailEnd/>
          </a:ln>
        </p:spPr>
        <p:txBody>
          <a:bodyPr/>
          <a:lstStyle/>
          <a:p>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CF2D8A9-08BF-42C0-A546-6C58F3478DE8}" type="slidenum">
              <a:rPr lang="en-US"/>
              <a:pPr/>
              <a:t>34</a:t>
            </a:fld>
            <a:endParaRPr lang="en-US"/>
          </a:p>
        </p:txBody>
      </p:sp>
      <p:sp>
        <p:nvSpPr>
          <p:cNvPr id="95234" name="Rectangle 2"/>
          <p:cNvSpPr>
            <a:spLocks noChangeArrowheads="1"/>
          </p:cNvSpPr>
          <p:nvPr>
            <p:ph type="sldImg"/>
          </p:nvPr>
        </p:nvSpPr>
        <p:spPr bwMode="auto">
          <a:xfrm>
            <a:off x="1104900" y="696913"/>
            <a:ext cx="4648200" cy="3486150"/>
          </a:xfrm>
          <a:prstGeom prst="rect">
            <a:avLst/>
          </a:prstGeom>
          <a:solidFill>
            <a:srgbClr val="FFFFFF"/>
          </a:solidFill>
          <a:ln>
            <a:solidFill>
              <a:srgbClr val="000000"/>
            </a:solidFill>
            <a:miter lim="800000"/>
            <a:headEnd/>
            <a:tailEnd/>
          </a:ln>
        </p:spPr>
      </p:sp>
      <p:sp>
        <p:nvSpPr>
          <p:cNvPr id="95235" name="Rectangle 3"/>
          <p:cNvSpPr>
            <a:spLocks noChangeArrowheads="1"/>
          </p:cNvSpPr>
          <p:nvPr>
            <p:ph type="body" idx="1"/>
          </p:nvPr>
        </p:nvSpPr>
        <p:spPr bwMode="auto">
          <a:xfrm>
            <a:off x="914400" y="4415790"/>
            <a:ext cx="5029200" cy="4183380"/>
          </a:xfrm>
          <a:prstGeom prst="rect">
            <a:avLst/>
          </a:prstGeom>
          <a:solidFill>
            <a:srgbClr val="FFFFFF"/>
          </a:solidFill>
          <a:ln>
            <a:solidFill>
              <a:srgbClr val="000000"/>
            </a:solidFill>
            <a:miter lim="800000"/>
            <a:headEnd/>
            <a:tailEnd/>
          </a:ln>
        </p:spPr>
        <p:txBody>
          <a:bodyPr/>
          <a:lstStyle/>
          <a:p>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6D543F2-D06F-4FC4-AE1F-95C83968088F}" type="slidenum">
              <a:rPr lang="en-US"/>
              <a:pPr/>
              <a:t>35</a:t>
            </a:fld>
            <a:endParaRPr lang="en-US"/>
          </a:p>
        </p:txBody>
      </p:sp>
      <p:sp>
        <p:nvSpPr>
          <p:cNvPr id="97282" name="Rectangle 2"/>
          <p:cNvSpPr>
            <a:spLocks noChangeArrowheads="1"/>
          </p:cNvSpPr>
          <p:nvPr>
            <p:ph type="sldImg"/>
          </p:nvPr>
        </p:nvSpPr>
        <p:spPr bwMode="auto">
          <a:xfrm>
            <a:off x="1104900" y="696913"/>
            <a:ext cx="4648200" cy="3486150"/>
          </a:xfrm>
          <a:prstGeom prst="rect">
            <a:avLst/>
          </a:prstGeom>
          <a:solidFill>
            <a:srgbClr val="FFFFFF"/>
          </a:solidFill>
          <a:ln>
            <a:solidFill>
              <a:srgbClr val="000000"/>
            </a:solidFill>
            <a:miter lim="800000"/>
            <a:headEnd/>
            <a:tailEnd/>
          </a:ln>
        </p:spPr>
      </p:sp>
      <p:sp>
        <p:nvSpPr>
          <p:cNvPr id="97283" name="Rectangle 3"/>
          <p:cNvSpPr>
            <a:spLocks noChangeArrowheads="1"/>
          </p:cNvSpPr>
          <p:nvPr>
            <p:ph type="body" idx="1"/>
          </p:nvPr>
        </p:nvSpPr>
        <p:spPr bwMode="auto">
          <a:xfrm>
            <a:off x="914400" y="4415790"/>
            <a:ext cx="5029200" cy="4183380"/>
          </a:xfrm>
          <a:prstGeom prst="rect">
            <a:avLst/>
          </a:prstGeom>
          <a:solidFill>
            <a:srgbClr val="FFFFFF"/>
          </a:solidFill>
          <a:ln>
            <a:solidFill>
              <a:srgbClr val="000000"/>
            </a:solidFill>
            <a:miter lim="800000"/>
            <a:headEnd/>
            <a:tailEnd/>
          </a:ln>
        </p:spPr>
        <p:txBody>
          <a:bodyPr/>
          <a:lstStyle/>
          <a:p>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F36A69A-C764-413B-90E7-13A309D2EA95}" type="slidenum">
              <a:rPr lang="en-US"/>
              <a:pPr/>
              <a:t>36</a:t>
            </a:fld>
            <a:endParaRPr lang="en-US"/>
          </a:p>
        </p:txBody>
      </p:sp>
      <p:sp>
        <p:nvSpPr>
          <p:cNvPr id="105474" name="Rectangle 2"/>
          <p:cNvSpPr>
            <a:spLocks noChangeArrowheads="1"/>
          </p:cNvSpPr>
          <p:nvPr>
            <p:ph type="sldImg"/>
          </p:nvPr>
        </p:nvSpPr>
        <p:spPr bwMode="auto">
          <a:xfrm>
            <a:off x="1104900" y="696913"/>
            <a:ext cx="4648200" cy="3486150"/>
          </a:xfrm>
          <a:prstGeom prst="rect">
            <a:avLst/>
          </a:prstGeom>
          <a:solidFill>
            <a:srgbClr val="FFFFFF"/>
          </a:solidFill>
          <a:ln>
            <a:solidFill>
              <a:srgbClr val="000000"/>
            </a:solidFill>
            <a:miter lim="800000"/>
            <a:headEnd/>
            <a:tailEnd/>
          </a:ln>
        </p:spPr>
      </p:sp>
      <p:sp>
        <p:nvSpPr>
          <p:cNvPr id="105475" name="Rectangle 3"/>
          <p:cNvSpPr>
            <a:spLocks noChangeArrowheads="1"/>
          </p:cNvSpPr>
          <p:nvPr>
            <p:ph type="body" idx="1"/>
          </p:nvPr>
        </p:nvSpPr>
        <p:spPr bwMode="auto">
          <a:xfrm>
            <a:off x="914400" y="4415790"/>
            <a:ext cx="5029200" cy="4183380"/>
          </a:xfrm>
          <a:prstGeom prst="rect">
            <a:avLst/>
          </a:prstGeom>
          <a:solidFill>
            <a:srgbClr val="FFFFFF"/>
          </a:solidFill>
          <a:ln>
            <a:solidFill>
              <a:srgbClr val="000000"/>
            </a:solidFill>
            <a:miter lim="800000"/>
            <a:headEnd/>
            <a:tailEnd/>
          </a:ln>
        </p:spPr>
        <p:txBody>
          <a:bodyPr/>
          <a:lstStyle/>
          <a:p>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E70263B-371D-4A88-A9D8-DDA96EE30FDC}" type="slidenum">
              <a:rPr lang="en-US"/>
              <a:pPr/>
              <a:t>37</a:t>
            </a:fld>
            <a:endParaRPr lang="en-US"/>
          </a:p>
        </p:txBody>
      </p:sp>
      <p:sp>
        <p:nvSpPr>
          <p:cNvPr id="107522" name="Rectangle 2"/>
          <p:cNvSpPr>
            <a:spLocks noChangeArrowheads="1"/>
          </p:cNvSpPr>
          <p:nvPr>
            <p:ph type="sldImg"/>
          </p:nvPr>
        </p:nvSpPr>
        <p:spPr bwMode="auto">
          <a:xfrm>
            <a:off x="1104900" y="696913"/>
            <a:ext cx="4648200" cy="3486150"/>
          </a:xfrm>
          <a:prstGeom prst="rect">
            <a:avLst/>
          </a:prstGeom>
          <a:solidFill>
            <a:srgbClr val="FFFFFF"/>
          </a:solidFill>
          <a:ln>
            <a:solidFill>
              <a:srgbClr val="000000"/>
            </a:solidFill>
            <a:miter lim="800000"/>
            <a:headEnd/>
            <a:tailEnd/>
          </a:ln>
        </p:spPr>
      </p:sp>
      <p:sp>
        <p:nvSpPr>
          <p:cNvPr id="107523" name="Rectangle 3"/>
          <p:cNvSpPr>
            <a:spLocks noChangeArrowheads="1"/>
          </p:cNvSpPr>
          <p:nvPr>
            <p:ph type="body" idx="1"/>
          </p:nvPr>
        </p:nvSpPr>
        <p:spPr bwMode="auto">
          <a:xfrm>
            <a:off x="914400" y="4415790"/>
            <a:ext cx="5029200" cy="4183380"/>
          </a:xfrm>
          <a:prstGeom prst="rect">
            <a:avLst/>
          </a:prstGeom>
          <a:solidFill>
            <a:srgbClr val="FFFFFF"/>
          </a:solidFill>
          <a:ln>
            <a:solidFill>
              <a:srgbClr val="000000"/>
            </a:solidFill>
            <a:miter lim="800000"/>
            <a:headEnd/>
            <a:tailEnd/>
          </a:ln>
        </p:spPr>
        <p:txBody>
          <a:bodyPr/>
          <a:lstStyle/>
          <a:p>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5B7FD5D-FC56-402B-9FB4-CFE2A8DE6CE9}" type="slidenum">
              <a:rPr lang="en-US"/>
              <a:pPr/>
              <a:t>38</a:t>
            </a:fld>
            <a:endParaRPr lang="en-US"/>
          </a:p>
        </p:txBody>
      </p:sp>
      <p:sp>
        <p:nvSpPr>
          <p:cNvPr id="109570" name="Rectangle 2"/>
          <p:cNvSpPr>
            <a:spLocks noChangeArrowheads="1"/>
          </p:cNvSpPr>
          <p:nvPr>
            <p:ph type="sldImg"/>
          </p:nvPr>
        </p:nvSpPr>
        <p:spPr bwMode="auto">
          <a:xfrm>
            <a:off x="1104900" y="696913"/>
            <a:ext cx="4648200" cy="3486150"/>
          </a:xfrm>
          <a:prstGeom prst="rect">
            <a:avLst/>
          </a:prstGeom>
          <a:solidFill>
            <a:srgbClr val="FFFFFF"/>
          </a:solidFill>
          <a:ln>
            <a:solidFill>
              <a:srgbClr val="000000"/>
            </a:solidFill>
            <a:miter lim="800000"/>
            <a:headEnd/>
            <a:tailEnd/>
          </a:ln>
        </p:spPr>
      </p:sp>
      <p:sp>
        <p:nvSpPr>
          <p:cNvPr id="109571" name="Rectangle 3"/>
          <p:cNvSpPr>
            <a:spLocks noChangeArrowheads="1"/>
          </p:cNvSpPr>
          <p:nvPr>
            <p:ph type="body" idx="1"/>
          </p:nvPr>
        </p:nvSpPr>
        <p:spPr bwMode="auto">
          <a:xfrm>
            <a:off x="914400" y="4415790"/>
            <a:ext cx="5029200" cy="4183380"/>
          </a:xfrm>
          <a:prstGeom prst="rect">
            <a:avLst/>
          </a:prstGeom>
          <a:solidFill>
            <a:srgbClr val="FFFFFF"/>
          </a:solidFill>
          <a:ln>
            <a:solidFill>
              <a:srgbClr val="000000"/>
            </a:solidFill>
            <a:miter lim="800000"/>
            <a:headEnd/>
            <a:tailEnd/>
          </a:ln>
        </p:spPr>
        <p:txBody>
          <a:bodyPr/>
          <a:lstStyle/>
          <a:p>
            <a:endParaRPr 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F2D1574-B89E-4ED5-8656-CE00F1586731}" type="slidenum">
              <a:rPr lang="en-US"/>
              <a:pPr/>
              <a:t>39</a:t>
            </a:fld>
            <a:endParaRPr lang="en-US"/>
          </a:p>
        </p:txBody>
      </p:sp>
      <p:sp>
        <p:nvSpPr>
          <p:cNvPr id="111618" name="Rectangle 2"/>
          <p:cNvSpPr>
            <a:spLocks noChangeArrowheads="1"/>
          </p:cNvSpPr>
          <p:nvPr>
            <p:ph type="sldImg"/>
          </p:nvPr>
        </p:nvSpPr>
        <p:spPr bwMode="auto">
          <a:xfrm>
            <a:off x="1104900" y="696913"/>
            <a:ext cx="4648200" cy="3486150"/>
          </a:xfrm>
          <a:prstGeom prst="rect">
            <a:avLst/>
          </a:prstGeom>
          <a:solidFill>
            <a:srgbClr val="FFFFFF"/>
          </a:solidFill>
          <a:ln>
            <a:solidFill>
              <a:srgbClr val="000000"/>
            </a:solidFill>
            <a:miter lim="800000"/>
            <a:headEnd/>
            <a:tailEnd/>
          </a:ln>
        </p:spPr>
      </p:sp>
      <p:sp>
        <p:nvSpPr>
          <p:cNvPr id="111619" name="Rectangle 3"/>
          <p:cNvSpPr>
            <a:spLocks noChangeArrowheads="1"/>
          </p:cNvSpPr>
          <p:nvPr>
            <p:ph type="body" idx="1"/>
          </p:nvPr>
        </p:nvSpPr>
        <p:spPr bwMode="auto">
          <a:xfrm>
            <a:off x="914400" y="4415790"/>
            <a:ext cx="5029200" cy="4183380"/>
          </a:xfrm>
          <a:prstGeom prst="rect">
            <a:avLst/>
          </a:prstGeom>
          <a:solidFill>
            <a:srgbClr val="FFFFFF"/>
          </a:solidFill>
          <a:ln>
            <a:solidFill>
              <a:srgbClr val="000000"/>
            </a:solidFill>
            <a:miter lim="800000"/>
            <a:headEnd/>
            <a:tailEnd/>
          </a:ln>
        </p:spPr>
        <p:txBody>
          <a:bodyPr/>
          <a:lstStyle/>
          <a:p>
            <a:endParaRPr 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61D50EF-91D8-4CE9-BB12-51671610C193}" type="slidenum">
              <a:rPr lang="en-US"/>
              <a:pPr/>
              <a:t>40</a:t>
            </a:fld>
            <a:endParaRPr lang="en-US"/>
          </a:p>
        </p:txBody>
      </p:sp>
      <p:sp>
        <p:nvSpPr>
          <p:cNvPr id="113666" name="Rectangle 2"/>
          <p:cNvSpPr>
            <a:spLocks noChangeArrowheads="1"/>
          </p:cNvSpPr>
          <p:nvPr>
            <p:ph type="sldImg"/>
          </p:nvPr>
        </p:nvSpPr>
        <p:spPr bwMode="auto">
          <a:xfrm>
            <a:off x="1104900" y="696913"/>
            <a:ext cx="4648200" cy="3486150"/>
          </a:xfrm>
          <a:prstGeom prst="rect">
            <a:avLst/>
          </a:prstGeom>
          <a:solidFill>
            <a:srgbClr val="FFFFFF"/>
          </a:solidFill>
          <a:ln>
            <a:solidFill>
              <a:srgbClr val="000000"/>
            </a:solidFill>
            <a:miter lim="800000"/>
            <a:headEnd/>
            <a:tailEnd/>
          </a:ln>
        </p:spPr>
      </p:sp>
      <p:sp>
        <p:nvSpPr>
          <p:cNvPr id="113667" name="Rectangle 3"/>
          <p:cNvSpPr>
            <a:spLocks noChangeArrowheads="1"/>
          </p:cNvSpPr>
          <p:nvPr>
            <p:ph type="body" idx="1"/>
          </p:nvPr>
        </p:nvSpPr>
        <p:spPr bwMode="auto">
          <a:xfrm>
            <a:off x="914400" y="4415790"/>
            <a:ext cx="5029200" cy="4183380"/>
          </a:xfrm>
          <a:prstGeom prst="rect">
            <a:avLst/>
          </a:prstGeom>
          <a:solidFill>
            <a:srgbClr val="FFFFFF"/>
          </a:solidFill>
          <a:ln>
            <a:solidFill>
              <a:srgbClr val="000000"/>
            </a:solidFill>
            <a:miter lim="800000"/>
            <a:headEnd/>
            <a:tailEnd/>
          </a:ln>
        </p:spPr>
        <p:txBody>
          <a:bodyPr/>
          <a:lstStyle/>
          <a:p>
            <a:endParaRPr 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D64FEFB-CDF3-49C5-8C99-7D12CF75EA5D}" type="slidenum">
              <a:rPr lang="en-US"/>
              <a:pPr/>
              <a:t>41</a:t>
            </a:fld>
            <a:endParaRPr lang="en-US"/>
          </a:p>
        </p:txBody>
      </p:sp>
      <p:sp>
        <p:nvSpPr>
          <p:cNvPr id="115714" name="Rectangle 2"/>
          <p:cNvSpPr>
            <a:spLocks noChangeArrowheads="1"/>
          </p:cNvSpPr>
          <p:nvPr>
            <p:ph type="sldImg"/>
          </p:nvPr>
        </p:nvSpPr>
        <p:spPr bwMode="auto">
          <a:xfrm>
            <a:off x="1104900" y="696913"/>
            <a:ext cx="4648200" cy="3486150"/>
          </a:xfrm>
          <a:prstGeom prst="rect">
            <a:avLst/>
          </a:prstGeom>
          <a:solidFill>
            <a:srgbClr val="FFFFFF"/>
          </a:solidFill>
          <a:ln>
            <a:solidFill>
              <a:srgbClr val="000000"/>
            </a:solidFill>
            <a:miter lim="800000"/>
            <a:headEnd/>
            <a:tailEnd/>
          </a:ln>
        </p:spPr>
      </p:sp>
      <p:sp>
        <p:nvSpPr>
          <p:cNvPr id="115715" name="Rectangle 3"/>
          <p:cNvSpPr>
            <a:spLocks noChangeArrowheads="1"/>
          </p:cNvSpPr>
          <p:nvPr>
            <p:ph type="body" idx="1"/>
          </p:nvPr>
        </p:nvSpPr>
        <p:spPr bwMode="auto">
          <a:xfrm>
            <a:off x="914400" y="4415790"/>
            <a:ext cx="5029200" cy="4183380"/>
          </a:xfrm>
          <a:prstGeom prst="rect">
            <a:avLst/>
          </a:prstGeom>
          <a:solidFill>
            <a:srgbClr val="FFFFFF"/>
          </a:solidFill>
          <a:ln>
            <a:solidFill>
              <a:srgbClr val="000000"/>
            </a:solidFill>
            <a:miter lim="800000"/>
            <a:headEnd/>
            <a:tailEnd/>
          </a:ln>
        </p:spPr>
        <p:txBody>
          <a:bodyPr/>
          <a:lstStyle/>
          <a:p>
            <a:endParaRPr 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380E452-5DDD-431B-8B19-AC23065BED94}" type="slidenum">
              <a:rPr lang="en-US"/>
              <a:pPr/>
              <a:t>42</a:t>
            </a:fld>
            <a:endParaRPr lang="en-US"/>
          </a:p>
        </p:txBody>
      </p:sp>
      <p:sp>
        <p:nvSpPr>
          <p:cNvPr id="117762" name="Rectangle 2"/>
          <p:cNvSpPr>
            <a:spLocks noChangeArrowheads="1"/>
          </p:cNvSpPr>
          <p:nvPr>
            <p:ph type="sldImg"/>
          </p:nvPr>
        </p:nvSpPr>
        <p:spPr bwMode="auto">
          <a:xfrm>
            <a:off x="1104900" y="696913"/>
            <a:ext cx="4648200" cy="3486150"/>
          </a:xfrm>
          <a:prstGeom prst="rect">
            <a:avLst/>
          </a:prstGeom>
          <a:solidFill>
            <a:srgbClr val="FFFFFF"/>
          </a:solidFill>
          <a:ln>
            <a:solidFill>
              <a:srgbClr val="000000"/>
            </a:solidFill>
            <a:miter lim="800000"/>
            <a:headEnd/>
            <a:tailEnd/>
          </a:ln>
        </p:spPr>
      </p:sp>
      <p:sp>
        <p:nvSpPr>
          <p:cNvPr id="117763" name="Rectangle 3"/>
          <p:cNvSpPr>
            <a:spLocks noChangeArrowheads="1"/>
          </p:cNvSpPr>
          <p:nvPr>
            <p:ph type="body" idx="1"/>
          </p:nvPr>
        </p:nvSpPr>
        <p:spPr bwMode="auto">
          <a:xfrm>
            <a:off x="914400" y="4415790"/>
            <a:ext cx="5029200" cy="4183380"/>
          </a:xfrm>
          <a:prstGeom prst="rect">
            <a:avLst/>
          </a:prstGeom>
          <a:solidFill>
            <a:srgbClr val="FFFFFF"/>
          </a:solidFill>
          <a:ln>
            <a:solidFill>
              <a:srgbClr val="000000"/>
            </a:solidFill>
            <a:miter lim="800000"/>
            <a:headEnd/>
            <a:tailEnd/>
          </a:ln>
        </p:spPr>
        <p:txBody>
          <a:bodyPr/>
          <a:lstStyle/>
          <a:p>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7F38E13-A422-47AA-A3DE-93FFB90F4970}" type="slidenum">
              <a:rPr lang="en-US"/>
              <a:pPr/>
              <a:t>5</a:t>
            </a:fld>
            <a:endParaRPr lang="en-US"/>
          </a:p>
        </p:txBody>
      </p:sp>
      <p:sp>
        <p:nvSpPr>
          <p:cNvPr id="12290" name="Rectangle 2"/>
          <p:cNvSpPr>
            <a:spLocks noChangeArrowheads="1"/>
          </p:cNvSpPr>
          <p:nvPr>
            <p:ph type="sldImg"/>
          </p:nvPr>
        </p:nvSpPr>
        <p:spPr bwMode="auto">
          <a:xfrm>
            <a:off x="1104900" y="696913"/>
            <a:ext cx="4648200" cy="3486150"/>
          </a:xfrm>
          <a:prstGeom prst="rect">
            <a:avLst/>
          </a:prstGeom>
          <a:solidFill>
            <a:srgbClr val="FFFFFF"/>
          </a:solidFill>
          <a:ln>
            <a:solidFill>
              <a:srgbClr val="000000"/>
            </a:solidFill>
            <a:miter lim="800000"/>
            <a:headEnd/>
            <a:tailEnd/>
          </a:ln>
        </p:spPr>
      </p:sp>
      <p:sp>
        <p:nvSpPr>
          <p:cNvPr id="12291" name="Rectangle 3"/>
          <p:cNvSpPr>
            <a:spLocks noChangeArrowheads="1"/>
          </p:cNvSpPr>
          <p:nvPr>
            <p:ph type="body" idx="1"/>
          </p:nvPr>
        </p:nvSpPr>
        <p:spPr bwMode="auto">
          <a:xfrm>
            <a:off x="914400" y="4415790"/>
            <a:ext cx="5029200" cy="4183380"/>
          </a:xfrm>
          <a:prstGeom prst="rect">
            <a:avLst/>
          </a:prstGeom>
          <a:solidFill>
            <a:srgbClr val="FFFFFF"/>
          </a:solidFill>
          <a:ln>
            <a:solidFill>
              <a:srgbClr val="000000"/>
            </a:solidFill>
            <a:miter lim="800000"/>
            <a:headEnd/>
            <a:tailEnd/>
          </a:ln>
        </p:spPr>
        <p:txBody>
          <a:bodyPr/>
          <a:lstStyle/>
          <a:p>
            <a:endParaRPr 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2F82852-D0B8-4967-8DF4-440A1CD97093}" type="slidenum">
              <a:rPr lang="en-US"/>
              <a:pPr/>
              <a:t>43</a:t>
            </a:fld>
            <a:endParaRPr lang="en-US"/>
          </a:p>
        </p:txBody>
      </p:sp>
      <p:sp>
        <p:nvSpPr>
          <p:cNvPr id="119810" name="Rectangle 2"/>
          <p:cNvSpPr>
            <a:spLocks noChangeArrowheads="1"/>
          </p:cNvSpPr>
          <p:nvPr>
            <p:ph type="sldImg"/>
          </p:nvPr>
        </p:nvSpPr>
        <p:spPr bwMode="auto">
          <a:xfrm>
            <a:off x="1104900" y="696913"/>
            <a:ext cx="4648200" cy="3486150"/>
          </a:xfrm>
          <a:prstGeom prst="rect">
            <a:avLst/>
          </a:prstGeom>
          <a:solidFill>
            <a:srgbClr val="FFFFFF"/>
          </a:solidFill>
          <a:ln>
            <a:solidFill>
              <a:srgbClr val="000000"/>
            </a:solidFill>
            <a:miter lim="800000"/>
            <a:headEnd/>
            <a:tailEnd/>
          </a:ln>
        </p:spPr>
      </p:sp>
      <p:sp>
        <p:nvSpPr>
          <p:cNvPr id="119811" name="Rectangle 3"/>
          <p:cNvSpPr>
            <a:spLocks noChangeArrowheads="1"/>
          </p:cNvSpPr>
          <p:nvPr>
            <p:ph type="body" idx="1"/>
          </p:nvPr>
        </p:nvSpPr>
        <p:spPr bwMode="auto">
          <a:xfrm>
            <a:off x="914400" y="4415790"/>
            <a:ext cx="5029200" cy="4183380"/>
          </a:xfrm>
          <a:prstGeom prst="rect">
            <a:avLst/>
          </a:prstGeom>
          <a:solidFill>
            <a:srgbClr val="FFFFFF"/>
          </a:solidFill>
          <a:ln>
            <a:solidFill>
              <a:srgbClr val="000000"/>
            </a:solidFill>
            <a:miter lim="800000"/>
            <a:headEnd/>
            <a:tailEnd/>
          </a:ln>
        </p:spPr>
        <p:txBody>
          <a:bodyPr/>
          <a:lstStyle/>
          <a:p>
            <a:endParaRPr lang="en-US"/>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BA22181-626E-439D-9CCA-E78529558B00}" type="slidenum">
              <a:rPr lang="en-US"/>
              <a:pPr/>
              <a:t>44</a:t>
            </a:fld>
            <a:endParaRPr lang="en-US"/>
          </a:p>
        </p:txBody>
      </p:sp>
      <p:sp>
        <p:nvSpPr>
          <p:cNvPr id="200706" name="Rectangle 2"/>
          <p:cNvSpPr>
            <a:spLocks noChangeArrowheads="1" noTextEdit="1"/>
          </p:cNvSpPr>
          <p:nvPr>
            <p:ph type="sldImg"/>
          </p:nvPr>
        </p:nvSpPr>
        <p:spPr>
          <a:ln/>
        </p:spPr>
      </p:sp>
      <p:sp>
        <p:nvSpPr>
          <p:cNvPr id="20070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mn-lt"/>
                <a:ea typeface="+mn-ea"/>
                <a:cs typeface="+mn-cs"/>
              </a:rPr>
              <a:t>Blue Line = Above Average Range</a:t>
            </a:r>
          </a:p>
          <a:p>
            <a:r>
              <a:rPr lang="en-US" sz="1200" kern="1200" dirty="0" smtClean="0">
                <a:solidFill>
                  <a:schemeClr val="tx1"/>
                </a:solidFill>
                <a:latin typeface="+mn-lt"/>
                <a:ea typeface="+mn-ea"/>
                <a:cs typeface="+mn-cs"/>
              </a:rPr>
              <a:t>Orange Line = Below Average Range</a:t>
            </a:r>
          </a:p>
          <a:p>
            <a:r>
              <a:rPr lang="en-US" sz="1200" kern="1200" dirty="0" smtClean="0">
                <a:solidFill>
                  <a:schemeClr val="tx1"/>
                </a:solidFill>
                <a:latin typeface="+mn-lt"/>
                <a:ea typeface="+mn-ea"/>
                <a:cs typeface="+mn-cs"/>
              </a:rPr>
              <a:t>Green Box= 25</a:t>
            </a:r>
            <a:r>
              <a:rPr lang="en-US" sz="1200" kern="1200" baseline="30000" dirty="0" smtClean="0">
                <a:solidFill>
                  <a:schemeClr val="tx1"/>
                </a:solidFill>
                <a:latin typeface="+mn-lt"/>
                <a:ea typeface="+mn-ea"/>
                <a:cs typeface="+mn-cs"/>
              </a:rPr>
              <a:t>th</a:t>
            </a:r>
            <a:r>
              <a:rPr lang="en-US" sz="1200" kern="1200" dirty="0" smtClean="0">
                <a:solidFill>
                  <a:schemeClr val="tx1"/>
                </a:solidFill>
                <a:latin typeface="+mn-lt"/>
                <a:ea typeface="+mn-ea"/>
                <a:cs typeface="+mn-cs"/>
              </a:rPr>
              <a:t>-75</a:t>
            </a:r>
            <a:r>
              <a:rPr lang="en-US" sz="1200" kern="1200" baseline="30000" dirty="0" smtClean="0">
                <a:solidFill>
                  <a:schemeClr val="tx1"/>
                </a:solidFill>
                <a:latin typeface="+mn-lt"/>
                <a:ea typeface="+mn-ea"/>
                <a:cs typeface="+mn-cs"/>
              </a:rPr>
              <a:t>th</a:t>
            </a:r>
            <a:r>
              <a:rPr lang="en-US" sz="1200" kern="1200" dirty="0" smtClean="0">
                <a:solidFill>
                  <a:schemeClr val="tx1"/>
                </a:solidFill>
                <a:latin typeface="+mn-lt"/>
                <a:ea typeface="+mn-ea"/>
                <a:cs typeface="+mn-cs"/>
              </a:rPr>
              <a:t> percentile Average range</a:t>
            </a:r>
          </a:p>
          <a:p>
            <a:r>
              <a:rPr lang="en-US" sz="1200" kern="1200" dirty="0" smtClean="0">
                <a:solidFill>
                  <a:schemeClr val="tx1"/>
                </a:solidFill>
                <a:latin typeface="+mn-lt"/>
                <a:ea typeface="+mn-ea"/>
                <a:cs typeface="+mn-cs"/>
              </a:rPr>
              <a:t>Black Line within Green Box = Median </a:t>
            </a:r>
          </a:p>
          <a:p>
            <a:r>
              <a:rPr lang="en-US" sz="1200" kern="1200" dirty="0" smtClean="0">
                <a:solidFill>
                  <a:schemeClr val="tx1"/>
                </a:solidFill>
                <a:latin typeface="+mn-lt"/>
                <a:ea typeface="+mn-ea"/>
                <a:cs typeface="+mn-cs"/>
              </a:rPr>
              <a:t>Blue Dot= is the student </a:t>
            </a:r>
          </a:p>
          <a:p>
            <a:endParaRPr lang="en-US" dirty="0"/>
          </a:p>
        </p:txBody>
      </p:sp>
      <p:sp>
        <p:nvSpPr>
          <p:cNvPr id="4" name="Slide Number Placeholder 3"/>
          <p:cNvSpPr>
            <a:spLocks noGrp="1"/>
          </p:cNvSpPr>
          <p:nvPr>
            <p:ph type="sldNum" sz="quarter" idx="10"/>
          </p:nvPr>
        </p:nvSpPr>
        <p:spPr/>
        <p:txBody>
          <a:bodyPr/>
          <a:lstStyle/>
          <a:p>
            <a:fld id="{68B96176-C8C1-4877-9091-9D7FE5F821C1}" type="slidenum">
              <a:rPr lang="en-US" smtClean="0"/>
              <a:pPr/>
              <a:t>47</a:t>
            </a:fld>
            <a:endParaRPr lang="en-US"/>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mn-lt"/>
                <a:ea typeface="+mn-ea"/>
                <a:cs typeface="+mn-cs"/>
              </a:rPr>
              <a:t> </a:t>
            </a:r>
          </a:p>
          <a:p>
            <a:r>
              <a:rPr lang="en-US" sz="1200" kern="1200" dirty="0" smtClean="0">
                <a:solidFill>
                  <a:schemeClr val="tx1"/>
                </a:solidFill>
                <a:latin typeface="+mn-lt"/>
                <a:ea typeface="+mn-ea"/>
                <a:cs typeface="+mn-cs"/>
              </a:rPr>
              <a:t>For those that are interested in statistics, the box and whiskers graph can be interpreted through the normal curve where the box is equivalent to the peak of the curve.  </a:t>
            </a:r>
          </a:p>
          <a:p>
            <a:endParaRPr lang="en-US" dirty="0"/>
          </a:p>
        </p:txBody>
      </p:sp>
      <p:sp>
        <p:nvSpPr>
          <p:cNvPr id="4" name="Slide Number Placeholder 3"/>
          <p:cNvSpPr>
            <a:spLocks noGrp="1"/>
          </p:cNvSpPr>
          <p:nvPr>
            <p:ph type="sldNum" sz="quarter" idx="10"/>
          </p:nvPr>
        </p:nvSpPr>
        <p:spPr/>
        <p:txBody>
          <a:bodyPr/>
          <a:lstStyle/>
          <a:p>
            <a:fld id="{68B96176-C8C1-4877-9091-9D7FE5F821C1}" type="slidenum">
              <a:rPr lang="en-US" smtClean="0"/>
              <a:pPr/>
              <a:t>48</a:t>
            </a:fld>
            <a:endParaRPr lang="en-US"/>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err="1" smtClean="0"/>
              <a:t>Aimsweb</a:t>
            </a:r>
            <a:r>
              <a:rPr lang="en-US" dirty="0" smtClean="0"/>
              <a:t> can compare</a:t>
            </a:r>
            <a:r>
              <a:rPr lang="en-US" baseline="0" dirty="0" smtClean="0"/>
              <a:t> data in 2 ways….compared to the national aggregate norms and </a:t>
            </a:r>
            <a:r>
              <a:rPr lang="en-US" baseline="0" dirty="0" err="1" smtClean="0"/>
              <a:t>westlake</a:t>
            </a:r>
            <a:r>
              <a:rPr lang="en-US" baseline="0" dirty="0" smtClean="0"/>
              <a:t> norms.  </a:t>
            </a:r>
            <a:endParaRPr lang="en-US" dirty="0"/>
          </a:p>
        </p:txBody>
      </p:sp>
      <p:sp>
        <p:nvSpPr>
          <p:cNvPr id="4" name="Slide Number Placeholder 3"/>
          <p:cNvSpPr>
            <a:spLocks noGrp="1"/>
          </p:cNvSpPr>
          <p:nvPr>
            <p:ph type="sldNum" sz="quarter" idx="10"/>
          </p:nvPr>
        </p:nvSpPr>
        <p:spPr/>
        <p:txBody>
          <a:bodyPr/>
          <a:lstStyle/>
          <a:p>
            <a:fld id="{68B96176-C8C1-4877-9091-9D7FE5F821C1}" type="slidenum">
              <a:rPr lang="en-US" smtClean="0"/>
              <a:pPr/>
              <a:t>58</a:t>
            </a:fld>
            <a:endParaRPr lang="en-US"/>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Reading levels</a:t>
            </a:r>
          </a:p>
          <a:p>
            <a:r>
              <a:rPr lang="en-US" dirty="0" smtClean="0"/>
              <a:t>Flexible</a:t>
            </a:r>
            <a:r>
              <a:rPr lang="en-US" baseline="0" dirty="0" smtClean="0"/>
              <a:t> Grouping</a:t>
            </a:r>
          </a:p>
          <a:p>
            <a:r>
              <a:rPr lang="en-US" baseline="0" dirty="0" smtClean="0"/>
              <a:t>Discussion…how would you set up your classroom/tier 2 interventions based on this profile? What about the kids in the well above average range.</a:t>
            </a:r>
            <a:endParaRPr lang="en-US" dirty="0"/>
          </a:p>
        </p:txBody>
      </p:sp>
      <p:sp>
        <p:nvSpPr>
          <p:cNvPr id="4" name="Slide Number Placeholder 3"/>
          <p:cNvSpPr>
            <a:spLocks noGrp="1"/>
          </p:cNvSpPr>
          <p:nvPr>
            <p:ph type="sldNum" sz="quarter" idx="10"/>
          </p:nvPr>
        </p:nvSpPr>
        <p:spPr/>
        <p:txBody>
          <a:bodyPr/>
          <a:lstStyle/>
          <a:p>
            <a:fld id="{68B96176-C8C1-4877-9091-9D7FE5F821C1}" type="slidenum">
              <a:rPr lang="en-US" smtClean="0"/>
              <a:pPr/>
              <a:t>59</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9CFF812-B5AE-41BD-9CA6-EAD7A840C6DF}" type="slidenum">
              <a:rPr lang="en-US"/>
              <a:pPr/>
              <a:t>6</a:t>
            </a:fld>
            <a:endParaRPr lang="en-US"/>
          </a:p>
        </p:txBody>
      </p:sp>
      <p:sp>
        <p:nvSpPr>
          <p:cNvPr id="29698" name="Rectangle 2"/>
          <p:cNvSpPr>
            <a:spLocks noChangeArrowheads="1" noTextEdit="1"/>
          </p:cNvSpPr>
          <p:nvPr>
            <p:ph type="sldImg"/>
          </p:nvPr>
        </p:nvSpPr>
        <p:spPr>
          <a:ln/>
        </p:spPr>
      </p:sp>
      <p:sp>
        <p:nvSpPr>
          <p:cNvPr id="2969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73C31B2-1493-4282-A4DC-CF531F727C4C}" type="slidenum">
              <a:rPr lang="en-US"/>
              <a:pPr/>
              <a:t>7</a:t>
            </a:fld>
            <a:endParaRPr lang="en-US"/>
          </a:p>
        </p:txBody>
      </p:sp>
      <p:sp>
        <p:nvSpPr>
          <p:cNvPr id="196610" name="Rectangle 1026"/>
          <p:cNvSpPr>
            <a:spLocks noChangeArrowheads="1" noTextEdit="1"/>
          </p:cNvSpPr>
          <p:nvPr>
            <p:ph type="sldImg"/>
          </p:nvPr>
        </p:nvSpPr>
        <p:spPr>
          <a:ln/>
        </p:spPr>
      </p:sp>
      <p:sp>
        <p:nvSpPr>
          <p:cNvPr id="196611" name="Rectangle 1027"/>
          <p:cNvSpPr>
            <a:spLocks noGrp="1" noChangeArrowheads="1"/>
          </p:cNvSpPr>
          <p:nvPr>
            <p:ph type="body" idx="1"/>
          </p:nvPr>
        </p:nvSpPr>
        <p:spPr/>
        <p:txBody>
          <a:bodyPr/>
          <a:lstStyle/>
          <a:p>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0AA5125-CEB9-4571-938C-E3B71793AE7A}" type="slidenum">
              <a:rPr lang="en-US"/>
              <a:pPr/>
              <a:t>8</a:t>
            </a:fld>
            <a:endParaRPr lang="en-US"/>
          </a:p>
        </p:txBody>
      </p:sp>
      <p:sp>
        <p:nvSpPr>
          <p:cNvPr id="30722" name="Rectangle 2"/>
          <p:cNvSpPr>
            <a:spLocks noChangeArrowheads="1" noTextEdit="1"/>
          </p:cNvSpPr>
          <p:nvPr>
            <p:ph type="sldImg"/>
          </p:nvPr>
        </p:nvSpPr>
        <p:spPr>
          <a:ln/>
        </p:spPr>
      </p:sp>
      <p:sp>
        <p:nvSpPr>
          <p:cNvPr id="3072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1433E8A-E62D-4DF1-AEAC-8C7E2028BAEC}" type="slidenum">
              <a:rPr lang="en-US"/>
              <a:pPr/>
              <a:t>9</a:t>
            </a:fld>
            <a:endParaRPr lang="en-US"/>
          </a:p>
        </p:txBody>
      </p:sp>
      <p:sp>
        <p:nvSpPr>
          <p:cNvPr id="22530" name="Rectangle 2"/>
          <p:cNvSpPr>
            <a:spLocks noChangeArrowheads="1"/>
          </p:cNvSpPr>
          <p:nvPr>
            <p:ph type="sldImg"/>
          </p:nvPr>
        </p:nvSpPr>
        <p:spPr bwMode="auto">
          <a:xfrm>
            <a:off x="1104900" y="696913"/>
            <a:ext cx="4648200" cy="3486150"/>
          </a:xfrm>
          <a:prstGeom prst="rect">
            <a:avLst/>
          </a:prstGeom>
          <a:solidFill>
            <a:srgbClr val="FFFFFF"/>
          </a:solidFill>
          <a:ln>
            <a:solidFill>
              <a:srgbClr val="000000"/>
            </a:solidFill>
            <a:miter lim="800000"/>
            <a:headEnd/>
            <a:tailEnd/>
          </a:ln>
        </p:spPr>
      </p:sp>
      <p:sp>
        <p:nvSpPr>
          <p:cNvPr id="22531" name="Rectangle 3"/>
          <p:cNvSpPr>
            <a:spLocks noChangeArrowheads="1"/>
          </p:cNvSpPr>
          <p:nvPr>
            <p:ph type="body" idx="1"/>
          </p:nvPr>
        </p:nvSpPr>
        <p:spPr bwMode="auto">
          <a:xfrm>
            <a:off x="914400" y="4415790"/>
            <a:ext cx="5029200" cy="4183380"/>
          </a:xfrm>
          <a:prstGeom prst="rect">
            <a:avLst/>
          </a:prstGeom>
          <a:solidFill>
            <a:srgbClr val="FFFFFF"/>
          </a:solidFill>
          <a:ln>
            <a:solidFill>
              <a:srgbClr val="000000"/>
            </a:solidFill>
            <a:miter lim="800000"/>
            <a:headEnd/>
            <a:tailEnd/>
          </a:ln>
        </p:spPr>
        <p:txBody>
          <a:bodyPr/>
          <a:lstStyle/>
          <a:p>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EA9536D-49B7-4506-9FBC-6AE5F439866F}" type="slidenum">
              <a:rPr lang="en-US"/>
              <a:pPr/>
              <a:t>10</a:t>
            </a:fld>
            <a:endParaRPr lang="en-US"/>
          </a:p>
        </p:txBody>
      </p:sp>
      <p:sp>
        <p:nvSpPr>
          <p:cNvPr id="31746" name="Rectangle 2"/>
          <p:cNvSpPr>
            <a:spLocks noChangeArrowheads="1" noTextEdit="1"/>
          </p:cNvSpPr>
          <p:nvPr>
            <p:ph type="sldImg"/>
          </p:nvPr>
        </p:nvSpPr>
        <p:spPr>
          <a:ln/>
        </p:spPr>
      </p:sp>
      <p:sp>
        <p:nvSpPr>
          <p:cNvPr id="31747" name="Rectangle 3"/>
          <p:cNvSpPr>
            <a:spLocks noGrp="1" noChangeArrowheads="1"/>
          </p:cNvSpPr>
          <p:nvPr>
            <p:ph type="body" idx="1"/>
          </p:nvPr>
        </p:nvSpPr>
        <p:spPr/>
        <p:txBody>
          <a:bodyPr/>
          <a:lstStyle/>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8" name="Title 7"/>
          <p:cNvSpPr>
            <a:spLocks noGrp="1"/>
          </p:cNvSpPr>
          <p:nvPr>
            <p:ph type="ctrTitle"/>
          </p:nvPr>
        </p:nvSpPr>
        <p:spPr>
          <a:xfrm>
            <a:off x="1219200" y="3886200"/>
            <a:ext cx="6858000" cy="990600"/>
          </a:xfrm>
        </p:spPr>
        <p:txBody>
          <a:bodyPr anchor="t" anchorCtr="0"/>
          <a:lstStyle>
            <a:lvl1pPr algn="r">
              <a:defRPr sz="3200">
                <a:solidFill>
                  <a:schemeClr val="tx1"/>
                </a:solidFill>
              </a:defRPr>
            </a:lvl1pPr>
          </a:lstStyle>
          <a:p>
            <a:r>
              <a:rPr kumimoji="0" lang="en-US" smtClean="0"/>
              <a:t>Click to edit Master title style</a:t>
            </a:r>
            <a:endParaRPr kumimoji="0" lang="en-US"/>
          </a:p>
        </p:txBody>
      </p:sp>
      <p:sp>
        <p:nvSpPr>
          <p:cNvPr id="9" name="Subtitle 8"/>
          <p:cNvSpPr>
            <a:spLocks noGrp="1"/>
          </p:cNvSpPr>
          <p:nvPr>
            <p:ph type="subTitle" idx="1"/>
          </p:nvPr>
        </p:nvSpPr>
        <p:spPr>
          <a:xfrm>
            <a:off x="1219200" y="5124450"/>
            <a:ext cx="6858000" cy="533400"/>
          </a:xfrm>
        </p:spPr>
        <p:txBody>
          <a:bodyPr/>
          <a:lstStyle>
            <a:lvl1pPr marL="0" indent="0" algn="r">
              <a:buNone/>
              <a:defRPr sz="2000">
                <a:solidFill>
                  <a:schemeClr val="tx2"/>
                </a:solidFill>
                <a:latin typeface="+mj-lt"/>
                <a:ea typeface="+mj-ea"/>
                <a:cs typeface="+mj-cs"/>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6400800" y="6355080"/>
            <a:ext cx="2286000" cy="365760"/>
          </a:xfrm>
        </p:spPr>
        <p:txBody>
          <a:bodyPr/>
          <a:lstStyle>
            <a:lvl1pPr>
              <a:defRPr sz="1400"/>
            </a:lvl1pPr>
          </a:lstStyle>
          <a:p>
            <a:fld id="{E8A3A6AB-F70C-4504-930E-DED51578D281}" type="datetimeFigureOut">
              <a:rPr lang="en-US" smtClean="0"/>
              <a:t>8/11/2010</a:t>
            </a:fld>
            <a:endParaRPr lang="en-US"/>
          </a:p>
        </p:txBody>
      </p:sp>
      <p:sp>
        <p:nvSpPr>
          <p:cNvPr id="17" name="Footer Placeholder 16"/>
          <p:cNvSpPr>
            <a:spLocks noGrp="1"/>
          </p:cNvSpPr>
          <p:nvPr>
            <p:ph type="ftr" sz="quarter" idx="11"/>
          </p:nvPr>
        </p:nvSpPr>
        <p:spPr>
          <a:xfrm>
            <a:off x="2898648" y="6355080"/>
            <a:ext cx="3474720" cy="365760"/>
          </a:xfrm>
        </p:spPr>
        <p:txBody>
          <a:bodyPr/>
          <a:lstStyle/>
          <a:p>
            <a:endParaRPr lang="en-US"/>
          </a:p>
        </p:txBody>
      </p:sp>
      <p:sp>
        <p:nvSpPr>
          <p:cNvPr id="29" name="Slide Number Placeholder 28"/>
          <p:cNvSpPr>
            <a:spLocks noGrp="1"/>
          </p:cNvSpPr>
          <p:nvPr>
            <p:ph type="sldNum" sz="quarter" idx="12"/>
          </p:nvPr>
        </p:nvSpPr>
        <p:spPr>
          <a:xfrm>
            <a:off x="1216152" y="6355080"/>
            <a:ext cx="1219200" cy="365760"/>
          </a:xfrm>
        </p:spPr>
        <p:txBody>
          <a:bodyPr/>
          <a:lstStyle/>
          <a:p>
            <a:fld id="{5431D228-F50C-451C-9CF1-29FAC6B23A80}" type="slidenum">
              <a:rPr lang="en-US" smtClean="0"/>
              <a:t>‹#›</a:t>
            </a:fld>
            <a:endParaRPr lang="en-US"/>
          </a:p>
        </p:txBody>
      </p:sp>
      <p:sp>
        <p:nvSpPr>
          <p:cNvPr id="21" name="Rectangle 20"/>
          <p:cNvSpPr/>
          <p:nvPr/>
        </p:nvSpPr>
        <p:spPr>
          <a:xfrm>
            <a:off x="904875" y="3648075"/>
            <a:ext cx="7315200" cy="1280160"/>
          </a:xfrm>
          <a:prstGeom prst="rect">
            <a:avLst/>
          </a:prstGeom>
          <a:noFill/>
          <a:ln w="6350" cap="rnd" cmpd="sng" algn="ctr">
            <a:solidFill>
              <a:schemeClr val="accent1"/>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3" name="Rectangle 32"/>
          <p:cNvSpPr/>
          <p:nvPr/>
        </p:nvSpPr>
        <p:spPr>
          <a:xfrm>
            <a:off x="914400" y="5048250"/>
            <a:ext cx="7315200" cy="685800"/>
          </a:xfrm>
          <a:prstGeom prst="rect">
            <a:avLst/>
          </a:prstGeom>
          <a:noFill/>
          <a:ln w="6350" cap="rnd" cmpd="sng" algn="ctr">
            <a:solidFill>
              <a:schemeClr val="accent2"/>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2" name="Rectangle 21"/>
          <p:cNvSpPr/>
          <p:nvPr/>
        </p:nvSpPr>
        <p:spPr>
          <a:xfrm>
            <a:off x="904875" y="3648075"/>
            <a:ext cx="228600" cy="128016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2" name="Rectangle 31"/>
          <p:cNvSpPr/>
          <p:nvPr/>
        </p:nvSpPr>
        <p:spPr>
          <a:xfrm>
            <a:off x="914400" y="5048250"/>
            <a:ext cx="228600" cy="685800"/>
          </a:xfrm>
          <a:prstGeom prst="rect">
            <a:avLst/>
          </a:prstGeom>
          <a:solidFill>
            <a:schemeClr val="accent2"/>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E8A3A6AB-F70C-4504-930E-DED51578D281}" type="datetimeFigureOut">
              <a:rPr lang="en-US" smtClean="0"/>
              <a:t>8/11/2010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431D228-F50C-451C-9CF1-29FAC6B23A80}"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E8A3A6AB-F70C-4504-930E-DED51578D281}" type="datetimeFigureOut">
              <a:rPr lang="en-US" smtClean="0"/>
              <a:t>8/11/2010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431D228-F50C-451C-9CF1-29FAC6B23A80}" type="slidenum">
              <a:rPr lang="en-US" smtClean="0"/>
              <a:t>‹#›</a:t>
            </a:fld>
            <a:endParaRPr lang="en-US"/>
          </a:p>
        </p:txBody>
      </p:sp>
      <p:sp>
        <p:nvSpPr>
          <p:cNvPr id="7" name="Straight Connector 6"/>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8" name="Isosceles Triangle 7"/>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Straight Connector 8"/>
          <p:cNvSpPr>
            <a:spLocks noChangeShapeType="1"/>
          </p:cNvSpPr>
          <p:nvPr/>
        </p:nvSpPr>
        <p:spPr bwMode="auto">
          <a:xfrm rot="5400000">
            <a:off x="3629607" y="3201952"/>
            <a:ext cx="585216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clipArtAndTx">
  <p:cSld name="Title, Clip Art and Text">
    <p:spTree>
      <p:nvGrpSpPr>
        <p:cNvPr id="1" name=""/>
        <p:cNvGrpSpPr/>
        <p:nvPr/>
      </p:nvGrpSpPr>
      <p:grpSpPr>
        <a:xfrm>
          <a:off x="0" y="0"/>
          <a:ext cx="0" cy="0"/>
          <a:chOff x="0" y="0"/>
          <a:chExt cx="0" cy="0"/>
        </a:xfrm>
      </p:grpSpPr>
      <p:sp>
        <p:nvSpPr>
          <p:cNvPr id="2" name="Title 1"/>
          <p:cNvSpPr>
            <a:spLocks noGrp="1"/>
          </p:cNvSpPr>
          <p:nvPr>
            <p:ph type="title"/>
          </p:nvPr>
        </p:nvSpPr>
        <p:spPr>
          <a:xfrm>
            <a:off x="685800" y="152400"/>
            <a:ext cx="7772400" cy="838200"/>
          </a:xfrm>
        </p:spPr>
        <p:txBody>
          <a:bodyPr/>
          <a:lstStyle/>
          <a:p>
            <a:r>
              <a:rPr lang="en-US" smtClean="0"/>
              <a:t>Click to edit Master title style</a:t>
            </a:r>
            <a:endParaRPr lang="en-US"/>
          </a:p>
        </p:txBody>
      </p:sp>
      <p:sp>
        <p:nvSpPr>
          <p:cNvPr id="3" name="ClipArt Placeholder 2"/>
          <p:cNvSpPr>
            <a:spLocks noGrp="1"/>
          </p:cNvSpPr>
          <p:nvPr>
            <p:ph type="clipArt" sz="half" idx="1"/>
          </p:nvPr>
        </p:nvSpPr>
        <p:spPr>
          <a:xfrm>
            <a:off x="685800" y="1295400"/>
            <a:ext cx="3810000" cy="4800600"/>
          </a:xfrm>
        </p:spPr>
        <p:txBody>
          <a:bodyPr/>
          <a:lstStyle/>
          <a:p>
            <a:endParaRPr lang="en-US"/>
          </a:p>
        </p:txBody>
      </p:sp>
      <p:sp>
        <p:nvSpPr>
          <p:cNvPr id="4" name="Text Placeholder 3"/>
          <p:cNvSpPr>
            <a:spLocks noGrp="1"/>
          </p:cNvSpPr>
          <p:nvPr>
            <p:ph type="body" sz="half" idx="2"/>
          </p:nvPr>
        </p:nvSpPr>
        <p:spPr>
          <a:xfrm>
            <a:off x="4648200" y="1295400"/>
            <a:ext cx="3810000" cy="4800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685800" y="6248400"/>
            <a:ext cx="1905000" cy="457200"/>
          </a:xfrm>
        </p:spPr>
        <p:txBody>
          <a:bodyPr/>
          <a:lstStyle>
            <a:lvl1pPr>
              <a:defRPr/>
            </a:lvl1pPr>
          </a:lstStyle>
          <a:p>
            <a:endParaRPr lang="en-US"/>
          </a:p>
        </p:txBody>
      </p:sp>
      <p:sp>
        <p:nvSpPr>
          <p:cNvPr id="6" name="Footer Placeholder 5"/>
          <p:cNvSpPr>
            <a:spLocks noGrp="1"/>
          </p:cNvSpPr>
          <p:nvPr>
            <p:ph type="ftr" sz="quarter" idx="11"/>
          </p:nvPr>
        </p:nvSpPr>
        <p:spPr>
          <a:xfrm>
            <a:off x="3124200" y="6248400"/>
            <a:ext cx="2895600" cy="457200"/>
          </a:xfrm>
        </p:spPr>
        <p:txBody>
          <a:bodyPr/>
          <a:lstStyle>
            <a:lvl1pPr>
              <a:defRPr/>
            </a:lvl1pPr>
          </a:lstStyle>
          <a:p>
            <a:endParaRPr lang="en-US"/>
          </a:p>
        </p:txBody>
      </p:sp>
      <p:sp>
        <p:nvSpPr>
          <p:cNvPr id="7" name="Slide Number Placeholder 6"/>
          <p:cNvSpPr>
            <a:spLocks noGrp="1"/>
          </p:cNvSpPr>
          <p:nvPr>
            <p:ph type="sldNum" sz="quarter" idx="12"/>
          </p:nvPr>
        </p:nvSpPr>
        <p:spPr>
          <a:xfrm>
            <a:off x="6553200" y="6248400"/>
            <a:ext cx="1905000" cy="457200"/>
          </a:xfrm>
        </p:spPr>
        <p:txBody>
          <a:bodyPr/>
          <a:lstStyle>
            <a:lvl1pPr>
              <a:defRPr/>
            </a:lvl1pPr>
          </a:lstStyle>
          <a:p>
            <a:fld id="{AB84B7FC-B996-4A0E-B316-9772C22BCD17}" type="slidenum">
              <a:rPr lang="en-US"/>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chart">
  <p:cSld name="Title and Chart">
    <p:spTree>
      <p:nvGrpSpPr>
        <p:cNvPr id="1" name=""/>
        <p:cNvGrpSpPr/>
        <p:nvPr/>
      </p:nvGrpSpPr>
      <p:grpSpPr>
        <a:xfrm>
          <a:off x="0" y="0"/>
          <a:ext cx="0" cy="0"/>
          <a:chOff x="0" y="0"/>
          <a:chExt cx="0" cy="0"/>
        </a:xfrm>
      </p:grpSpPr>
      <p:sp>
        <p:nvSpPr>
          <p:cNvPr id="2" name="Title 1"/>
          <p:cNvSpPr>
            <a:spLocks noGrp="1"/>
          </p:cNvSpPr>
          <p:nvPr>
            <p:ph type="title"/>
          </p:nvPr>
        </p:nvSpPr>
        <p:spPr>
          <a:xfrm>
            <a:off x="685800" y="152400"/>
            <a:ext cx="7772400" cy="838200"/>
          </a:xfrm>
        </p:spPr>
        <p:txBody>
          <a:bodyPr/>
          <a:lstStyle/>
          <a:p>
            <a:r>
              <a:rPr lang="en-US" smtClean="0"/>
              <a:t>Click to edit Master title style</a:t>
            </a:r>
            <a:endParaRPr lang="en-US"/>
          </a:p>
        </p:txBody>
      </p:sp>
      <p:sp>
        <p:nvSpPr>
          <p:cNvPr id="3" name="Chart Placeholder 2"/>
          <p:cNvSpPr>
            <a:spLocks noGrp="1"/>
          </p:cNvSpPr>
          <p:nvPr>
            <p:ph type="chart" idx="1"/>
          </p:nvPr>
        </p:nvSpPr>
        <p:spPr>
          <a:xfrm>
            <a:off x="685800" y="1295400"/>
            <a:ext cx="7772400" cy="4800600"/>
          </a:xfrm>
        </p:spPr>
        <p:txBody>
          <a:bodyPr/>
          <a:lstStyle/>
          <a:p>
            <a:endParaRPr lang="en-US"/>
          </a:p>
        </p:txBody>
      </p:sp>
      <p:sp>
        <p:nvSpPr>
          <p:cNvPr id="4" name="Date Placeholder 3"/>
          <p:cNvSpPr>
            <a:spLocks noGrp="1"/>
          </p:cNvSpPr>
          <p:nvPr>
            <p:ph type="dt" sz="half" idx="10"/>
          </p:nvPr>
        </p:nvSpPr>
        <p:spPr>
          <a:xfrm>
            <a:off x="685800" y="6248400"/>
            <a:ext cx="1905000" cy="457200"/>
          </a:xfrm>
        </p:spPr>
        <p:txBody>
          <a:bodyPr/>
          <a:lstStyle>
            <a:lvl1pPr>
              <a:defRPr/>
            </a:lvl1pPr>
          </a:lstStyle>
          <a:p>
            <a:endParaRPr lang="en-US"/>
          </a:p>
        </p:txBody>
      </p:sp>
      <p:sp>
        <p:nvSpPr>
          <p:cNvPr id="5" name="Footer Placeholder 4"/>
          <p:cNvSpPr>
            <a:spLocks noGrp="1"/>
          </p:cNvSpPr>
          <p:nvPr>
            <p:ph type="ftr" sz="quarter" idx="11"/>
          </p:nvPr>
        </p:nvSpPr>
        <p:spPr>
          <a:xfrm>
            <a:off x="3124200" y="6248400"/>
            <a:ext cx="2895600" cy="457200"/>
          </a:xfrm>
        </p:spPr>
        <p:txBody>
          <a:bodyPr/>
          <a:lstStyle>
            <a:lvl1pPr>
              <a:defRPr/>
            </a:lvl1pPr>
          </a:lstStyle>
          <a:p>
            <a:endParaRPr lang="en-US"/>
          </a:p>
        </p:txBody>
      </p:sp>
      <p:sp>
        <p:nvSpPr>
          <p:cNvPr id="6" name="Slide Number Placeholder 5"/>
          <p:cNvSpPr>
            <a:spLocks noGrp="1"/>
          </p:cNvSpPr>
          <p:nvPr>
            <p:ph type="sldNum" sz="quarter" idx="12"/>
          </p:nvPr>
        </p:nvSpPr>
        <p:spPr>
          <a:xfrm>
            <a:off x="6553200" y="6248400"/>
            <a:ext cx="1905000" cy="457200"/>
          </a:xfrm>
        </p:spPr>
        <p:txBody>
          <a:bodyPr/>
          <a:lstStyle>
            <a:lvl1pPr>
              <a:defRPr/>
            </a:lvl1pPr>
          </a:lstStyle>
          <a:p>
            <a:fld id="{5CF12A4D-7C25-441F-A1D0-B388B324472D}" type="slidenum">
              <a:rPr lang="en-US"/>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E8A3A6AB-F70C-4504-930E-DED51578D281}" type="datetimeFigureOut">
              <a:rPr lang="en-US" smtClean="0"/>
              <a:t>8/11/2010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431D228-F50C-451C-9CF1-29FAC6B23A80}" type="slidenum">
              <a:rPr lang="en-US" smtClean="0"/>
              <a:t>‹#›</a:t>
            </a:fld>
            <a:endParaRPr lang="en-US"/>
          </a:p>
        </p:txBody>
      </p:sp>
      <p:sp>
        <p:nvSpPr>
          <p:cNvPr id="8" name="Content Placeholder 7"/>
          <p:cNvSpPr>
            <a:spLocks noGrp="1"/>
          </p:cNvSpPr>
          <p:nvPr>
            <p:ph sz="quarter" idx="1"/>
          </p:nvPr>
        </p:nvSpPr>
        <p:spPr>
          <a:xfrm>
            <a:off x="457200" y="1219200"/>
            <a:ext cx="8229600" cy="493776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219200" y="2971800"/>
            <a:ext cx="6858000" cy="1066800"/>
          </a:xfrm>
        </p:spPr>
        <p:txBody>
          <a:bodyPr anchor="t" anchorCtr="0"/>
          <a:lstStyle>
            <a:lvl1pPr algn="r">
              <a:buNone/>
              <a:defRPr sz="3200" b="0" cap="none"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295400" y="4267200"/>
            <a:ext cx="6781800" cy="1143000"/>
          </a:xfrm>
        </p:spPr>
        <p:txBody>
          <a:bodyPr anchor="t" anchorCtr="0"/>
          <a:lstStyle>
            <a:lvl1pPr marL="0" indent="0" algn="r">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a:xfrm>
            <a:off x="6400800" y="6355080"/>
            <a:ext cx="2286000" cy="365760"/>
          </a:xfrm>
        </p:spPr>
        <p:txBody>
          <a:bodyPr/>
          <a:lstStyle/>
          <a:p>
            <a:fld id="{E8A3A6AB-F70C-4504-930E-DED51578D281}" type="datetimeFigureOut">
              <a:rPr lang="en-US" smtClean="0"/>
              <a:t>8/11/2010</a:t>
            </a:fld>
            <a:endParaRPr lang="en-US"/>
          </a:p>
        </p:txBody>
      </p:sp>
      <p:sp>
        <p:nvSpPr>
          <p:cNvPr id="5" name="Footer Placeholder 4"/>
          <p:cNvSpPr>
            <a:spLocks noGrp="1"/>
          </p:cNvSpPr>
          <p:nvPr>
            <p:ph type="ftr" sz="quarter" idx="11"/>
          </p:nvPr>
        </p:nvSpPr>
        <p:spPr>
          <a:xfrm>
            <a:off x="2898648" y="6355080"/>
            <a:ext cx="3474720" cy="365760"/>
          </a:xfrm>
        </p:spPr>
        <p:txBody>
          <a:bodyPr/>
          <a:lstStyle/>
          <a:p>
            <a:endParaRPr lang="en-US"/>
          </a:p>
        </p:txBody>
      </p:sp>
      <p:sp>
        <p:nvSpPr>
          <p:cNvPr id="6" name="Slide Number Placeholder 5"/>
          <p:cNvSpPr>
            <a:spLocks noGrp="1"/>
          </p:cNvSpPr>
          <p:nvPr>
            <p:ph type="sldNum" sz="quarter" idx="12"/>
          </p:nvPr>
        </p:nvSpPr>
        <p:spPr>
          <a:xfrm>
            <a:off x="1069848" y="6355080"/>
            <a:ext cx="1520952" cy="365760"/>
          </a:xfrm>
        </p:spPr>
        <p:txBody>
          <a:bodyPr/>
          <a:lstStyle/>
          <a:p>
            <a:fld id="{5431D228-F50C-451C-9CF1-29FAC6B23A80}" type="slidenum">
              <a:rPr lang="en-US" smtClean="0"/>
              <a:t>‹#›</a:t>
            </a:fld>
            <a:endParaRPr lang="en-US"/>
          </a:p>
        </p:txBody>
      </p:sp>
      <p:sp>
        <p:nvSpPr>
          <p:cNvPr id="7" name="Rectangle 6"/>
          <p:cNvSpPr/>
          <p:nvPr/>
        </p:nvSpPr>
        <p:spPr>
          <a:xfrm>
            <a:off x="914400" y="2819400"/>
            <a:ext cx="7315200" cy="1280160"/>
          </a:xfrm>
          <a:prstGeom prst="rect">
            <a:avLst/>
          </a:prstGeom>
          <a:noFill/>
          <a:ln w="6350" cap="rnd" cmpd="sng" algn="ctr">
            <a:solidFill>
              <a:schemeClr val="accent1"/>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914400" y="2819400"/>
            <a:ext cx="228600" cy="128016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914400"/>
          </a:xfrm>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E8A3A6AB-F70C-4504-930E-DED51578D281}" type="datetimeFigureOut">
              <a:rPr lang="en-US" smtClean="0"/>
              <a:t>8/11/2010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431D228-F50C-451C-9CF1-29FAC6B23A80}" type="slidenum">
              <a:rPr lang="en-US" smtClean="0"/>
              <a:t>‹#›</a:t>
            </a:fld>
            <a:endParaRPr lang="en-US"/>
          </a:p>
        </p:txBody>
      </p:sp>
      <p:sp>
        <p:nvSpPr>
          <p:cNvPr id="9" name="Content Placeholder 8"/>
          <p:cNvSpPr>
            <a:spLocks noGrp="1"/>
          </p:cNvSpPr>
          <p:nvPr>
            <p:ph sz="quarter" idx="1"/>
          </p:nvPr>
        </p:nvSpPr>
        <p:spPr>
          <a:xfrm>
            <a:off x="457200" y="1219200"/>
            <a:ext cx="4041648" cy="493776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632198" y="1216152"/>
            <a:ext cx="4041648" cy="493776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9144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285875"/>
            <a:ext cx="4040188" cy="685800"/>
          </a:xfrm>
          <a:noFill/>
          <a:ln>
            <a:noFill/>
          </a:ln>
        </p:spPr>
        <p:txBody>
          <a:bodyPr lIns="91440" anchor="b" anchorCtr="0">
            <a:noAutofit/>
          </a:bodyPr>
          <a:lstStyle>
            <a:lvl1pPr marL="0" indent="0">
              <a:buNone/>
              <a:defRPr sz="2400" b="1">
                <a:solidFill>
                  <a:schemeClr val="accent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8200" y="1295400"/>
            <a:ext cx="4041775" cy="685800"/>
          </a:xfrm>
          <a:noFill/>
          <a:ln>
            <a:noFill/>
          </a:ln>
        </p:spPr>
        <p:txBody>
          <a:bodyPr lIns="91440" anchor="b" anchorCtr="0"/>
          <a:lstStyle>
            <a:lvl1pPr marL="0" indent="0">
              <a:buNone/>
              <a:defRPr sz="2400" b="1">
                <a:solidFill>
                  <a:schemeClr val="accent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E8A3A6AB-F70C-4504-930E-DED51578D281}" type="datetimeFigureOut">
              <a:rPr lang="en-US" smtClean="0"/>
              <a:t>8/11/2010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431D228-F50C-451C-9CF1-29FAC6B23A80}" type="slidenum">
              <a:rPr lang="en-US" smtClean="0"/>
              <a:t>‹#›</a:t>
            </a:fld>
            <a:endParaRPr lang="en-US"/>
          </a:p>
        </p:txBody>
      </p:sp>
      <p:sp>
        <p:nvSpPr>
          <p:cNvPr id="11" name="Content Placeholder 10"/>
          <p:cNvSpPr>
            <a:spLocks noGrp="1"/>
          </p:cNvSpPr>
          <p:nvPr>
            <p:ph sz="quarter" idx="2"/>
          </p:nvPr>
        </p:nvSpPr>
        <p:spPr>
          <a:xfrm>
            <a:off x="457200" y="2133600"/>
            <a:ext cx="4038600" cy="40386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648200" y="2133600"/>
            <a:ext cx="4038600" cy="40386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914400"/>
          </a:xfrm>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E8A3A6AB-F70C-4504-930E-DED51578D281}" type="datetimeFigureOut">
              <a:rPr lang="en-US" smtClean="0"/>
              <a:t>8/11/2010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431D228-F50C-451C-9CF1-29FAC6B23A80}" type="slidenum">
              <a:rPr lang="en-US" smtClean="0"/>
              <a:t>‹#›</a:t>
            </a:fld>
            <a:endParaRPr lang="en-US"/>
          </a:p>
        </p:txBody>
      </p:sp>
      <p:sp>
        <p:nvSpPr>
          <p:cNvPr id="6" name="Isosceles Triangle 5"/>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8A3A6AB-F70C-4504-930E-DED51578D281}" type="datetimeFigureOut">
              <a:rPr lang="en-US" smtClean="0"/>
              <a:t>8/11/2010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431D228-F50C-451C-9CF1-29FAC6B23A80}" type="slidenum">
              <a:rPr lang="en-US" smtClean="0"/>
              <a:t>‹#›</a:t>
            </a:fld>
            <a:endParaRPr lang="en-US"/>
          </a:p>
        </p:txBody>
      </p:sp>
      <p:sp>
        <p:nvSpPr>
          <p:cNvPr id="5" name="Straight Connector 4"/>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6" name="Isosceles Triangle 5"/>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24600" y="304800"/>
            <a:ext cx="2514600" cy="838200"/>
          </a:xfrm>
        </p:spPr>
        <p:txBody>
          <a:bodyPr anchor="b" anchorCtr="0">
            <a:noAutofit/>
          </a:bodyPr>
          <a:lstStyle>
            <a:lvl1pPr algn="l">
              <a:buNone/>
              <a:defRPr sz="2000" b="1">
                <a:solidFill>
                  <a:schemeClr val="tx2"/>
                </a:solidFill>
                <a:latin typeface="+mn-lt"/>
                <a:ea typeface="+mn-ea"/>
                <a:cs typeface="+mn-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324600" y="1219200"/>
            <a:ext cx="2514600" cy="4843463"/>
          </a:xfrm>
        </p:spPr>
        <p:txBody>
          <a:bodyPr/>
          <a:lstStyle>
            <a:lvl1pPr marL="0" indent="0">
              <a:lnSpc>
                <a:spcPts val="22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E8A3A6AB-F70C-4504-930E-DED51578D281}" type="datetimeFigureOut">
              <a:rPr lang="en-US" smtClean="0"/>
              <a:t>8/11/2010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431D228-F50C-451C-9CF1-29FAC6B23A80}" type="slidenum">
              <a:rPr lang="en-US" smtClean="0"/>
              <a:t>‹#›</a:t>
            </a:fld>
            <a:endParaRPr lang="en-US"/>
          </a:p>
        </p:txBody>
      </p:sp>
      <p:sp>
        <p:nvSpPr>
          <p:cNvPr id="8" name="Straight Connector 7"/>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10" name="Straight Connector 9"/>
          <p:cNvSpPr>
            <a:spLocks noChangeShapeType="1"/>
          </p:cNvSpPr>
          <p:nvPr/>
        </p:nvSpPr>
        <p:spPr bwMode="auto">
          <a:xfrm rot="5400000">
            <a:off x="3160645" y="3324225"/>
            <a:ext cx="603504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dirty="0"/>
          </a:p>
        </p:txBody>
      </p:sp>
      <p:sp>
        <p:nvSpPr>
          <p:cNvPr id="9" name="Isosceles Triangle 8"/>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Content Placeholder 11"/>
          <p:cNvSpPr>
            <a:spLocks noGrp="1"/>
          </p:cNvSpPr>
          <p:nvPr>
            <p:ph sz="quarter" idx="1"/>
          </p:nvPr>
        </p:nvSpPr>
        <p:spPr>
          <a:xfrm>
            <a:off x="304800" y="304800"/>
            <a:ext cx="5715000" cy="5715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500856"/>
            <a:ext cx="8229600" cy="674688"/>
          </a:xfrm>
          <a:ln>
            <a:solidFill>
              <a:schemeClr val="accent1"/>
            </a:solidFill>
          </a:ln>
        </p:spPr>
        <p:txBody>
          <a:bodyPr lIns="274320" anchor="ctr"/>
          <a:lstStyle>
            <a:lvl1pPr algn="r">
              <a:buNone/>
              <a:defRPr sz="2000" b="0">
                <a:solidFill>
                  <a:schemeClr val="tx1"/>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457200" y="1905000"/>
            <a:ext cx="8229600" cy="4270248"/>
          </a:xfrm>
          <a:solidFill>
            <a:schemeClr val="tx1">
              <a:shade val="50000"/>
            </a:schemeClr>
          </a:solidFill>
          <a:ln>
            <a:noFill/>
          </a:ln>
          <a:effectLst/>
        </p:spPr>
        <p:txBody>
          <a:bodyPr/>
          <a:lstStyle>
            <a:lvl1pPr marL="0" indent="0">
              <a:spcBef>
                <a:spcPts val="600"/>
              </a:spcBef>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457200" y="1219200"/>
            <a:ext cx="8229600" cy="533400"/>
          </a:xfrm>
        </p:spPr>
        <p:txBody>
          <a:bodyPr anchor="ctr" anchorCtr="0"/>
          <a:lstStyle>
            <a:lvl1pPr marL="0" indent="0" algn="l">
              <a:buFontTx/>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E8A3A6AB-F70C-4504-930E-DED51578D281}" type="datetimeFigureOut">
              <a:rPr lang="en-US" smtClean="0"/>
              <a:t>8/11/2010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431D228-F50C-451C-9CF1-29FAC6B23A80}" type="slidenum">
              <a:rPr lang="en-US" smtClean="0"/>
              <a:t>‹#›</a:t>
            </a:fld>
            <a:endParaRPr lang="en-US"/>
          </a:p>
        </p:txBody>
      </p:sp>
      <p:sp>
        <p:nvSpPr>
          <p:cNvPr id="8" name="Straight Connector 7"/>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9" name="Isosceles Triangle 8"/>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457200" y="500856"/>
            <a:ext cx="182880" cy="68580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457200" y="152400"/>
            <a:ext cx="8229600" cy="990600"/>
          </a:xfrm>
          <a:prstGeom prst="rect">
            <a:avLst/>
          </a:prstGeom>
        </p:spPr>
        <p:txBody>
          <a:bodyPr vert="horz" anchor="b" anchorCtr="0">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219200"/>
            <a:ext cx="8229600" cy="4910328"/>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400800" y="6356350"/>
            <a:ext cx="2289048" cy="365760"/>
          </a:xfrm>
          <a:prstGeom prst="rect">
            <a:avLst/>
          </a:prstGeom>
        </p:spPr>
        <p:txBody>
          <a:bodyPr vert="horz"/>
          <a:lstStyle>
            <a:lvl1pPr algn="l" eaLnBrk="1" latinLnBrk="0" hangingPunct="1">
              <a:defRPr kumimoji="0" sz="1400">
                <a:solidFill>
                  <a:schemeClr val="tx2"/>
                </a:solidFill>
              </a:defRPr>
            </a:lvl1pPr>
          </a:lstStyle>
          <a:p>
            <a:fld id="{E8A3A6AB-F70C-4504-930E-DED51578D281}" type="datetimeFigureOut">
              <a:rPr lang="en-US" smtClean="0"/>
              <a:t>8/11/2010</a:t>
            </a:fld>
            <a:endParaRPr lang="en-US"/>
          </a:p>
        </p:txBody>
      </p:sp>
      <p:sp>
        <p:nvSpPr>
          <p:cNvPr id="3" name="Footer Placeholder 2"/>
          <p:cNvSpPr>
            <a:spLocks noGrp="1"/>
          </p:cNvSpPr>
          <p:nvPr>
            <p:ph type="ftr" sz="quarter" idx="3"/>
          </p:nvPr>
        </p:nvSpPr>
        <p:spPr>
          <a:xfrm>
            <a:off x="2898648" y="6356350"/>
            <a:ext cx="3505200" cy="365760"/>
          </a:xfrm>
          <a:prstGeom prst="rect">
            <a:avLst/>
          </a:prstGeom>
        </p:spPr>
        <p:txBody>
          <a:bodyPr vert="horz"/>
          <a:lstStyle>
            <a:lvl1pPr algn="r" eaLnBrk="1" latinLnBrk="0" hangingPunct="1">
              <a:defRPr kumimoji="0" sz="1400">
                <a:solidFill>
                  <a:schemeClr val="tx2"/>
                </a:solidFill>
              </a:defRPr>
            </a:lvl1pPr>
          </a:lstStyle>
          <a:p>
            <a:endParaRPr lang="en-US"/>
          </a:p>
        </p:txBody>
      </p:sp>
      <p:sp>
        <p:nvSpPr>
          <p:cNvPr id="23" name="Slide Number Placeholder 22"/>
          <p:cNvSpPr>
            <a:spLocks noGrp="1"/>
          </p:cNvSpPr>
          <p:nvPr>
            <p:ph type="sldNum" sz="quarter" idx="4"/>
          </p:nvPr>
        </p:nvSpPr>
        <p:spPr>
          <a:xfrm>
            <a:off x="612648" y="6356350"/>
            <a:ext cx="1981200" cy="365760"/>
          </a:xfrm>
          <a:prstGeom prst="rect">
            <a:avLst/>
          </a:prstGeom>
        </p:spPr>
        <p:txBody>
          <a:bodyPr vert="horz"/>
          <a:lstStyle>
            <a:lvl1pPr algn="l" eaLnBrk="1" latinLnBrk="0" hangingPunct="1">
              <a:defRPr kumimoji="0" sz="1400">
                <a:solidFill>
                  <a:schemeClr val="tx2"/>
                </a:solidFill>
              </a:defRPr>
            </a:lvl1pPr>
          </a:lstStyle>
          <a:p>
            <a:fld id="{5431D228-F50C-451C-9CF1-29FAC6B23A80}" type="slidenum">
              <a:rPr lang="en-US" smtClean="0"/>
              <a:t>‹#›</a:t>
            </a:fld>
            <a:endParaRPr lang="en-US"/>
          </a:p>
        </p:txBody>
      </p:sp>
      <p:sp>
        <p:nvSpPr>
          <p:cNvPr id="28" name="Straight Connector 27"/>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29" name="Straight Connector 28"/>
          <p:cNvSpPr>
            <a:spLocks noChangeShapeType="1"/>
          </p:cNvSpPr>
          <p:nvPr/>
        </p:nvSpPr>
        <p:spPr bwMode="auto">
          <a:xfrm>
            <a:off x="457200" y="1143000"/>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10" name="Isosceles Triangle 9"/>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677" r:id="rId1"/>
    <p:sldLayoutId id="2147483678" r:id="rId2"/>
    <p:sldLayoutId id="2147483679" r:id="rId3"/>
    <p:sldLayoutId id="2147483680" r:id="rId4"/>
    <p:sldLayoutId id="2147483681" r:id="rId5"/>
    <p:sldLayoutId id="2147483682" r:id="rId6"/>
    <p:sldLayoutId id="2147483683" r:id="rId7"/>
    <p:sldLayoutId id="2147483684" r:id="rId8"/>
    <p:sldLayoutId id="2147483685" r:id="rId9"/>
    <p:sldLayoutId id="2147483686" r:id="rId10"/>
    <p:sldLayoutId id="2147483687" r:id="rId11"/>
    <p:sldLayoutId id="2147483688" r:id="rId12"/>
    <p:sldLayoutId id="2147483689" r:id="rId13"/>
  </p:sldLayoutIdLst>
  <p:txStyles>
    <p:titleStyle>
      <a:lvl1pPr algn="l" rtl="0" eaLnBrk="1" latinLnBrk="0" hangingPunct="1">
        <a:spcBef>
          <a:spcPct val="0"/>
        </a:spcBef>
        <a:buNone/>
        <a:defRPr kumimoji="0" sz="3200" kern="120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6000"/>
        <a:buFont typeface="Wingdings 3"/>
        <a:buChar char=""/>
        <a:defRPr kumimoji="0" sz="2600" kern="1200">
          <a:solidFill>
            <a:schemeClr val="tx1"/>
          </a:solidFill>
          <a:latin typeface="+mn-lt"/>
          <a:ea typeface="+mn-ea"/>
          <a:cs typeface="+mn-cs"/>
        </a:defRPr>
      </a:lvl1pPr>
      <a:lvl2pPr marL="548640" indent="-274320" algn="l" rtl="0" eaLnBrk="1" latinLnBrk="0" hangingPunct="1">
        <a:spcBef>
          <a:spcPts val="500"/>
        </a:spcBef>
        <a:buClr>
          <a:schemeClr val="accent2"/>
        </a:buClr>
        <a:buSzPct val="76000"/>
        <a:buFont typeface="Wingdings 3"/>
        <a:buChar char=""/>
        <a:defRPr kumimoji="0" sz="2300" kern="1200">
          <a:solidFill>
            <a:schemeClr val="tx2"/>
          </a:solidFill>
          <a:latin typeface="+mn-lt"/>
          <a:ea typeface="+mn-ea"/>
          <a:cs typeface="+mn-cs"/>
        </a:defRPr>
      </a:lvl2pPr>
      <a:lvl3pPr marL="822960" indent="-228600" algn="l" rtl="0" eaLnBrk="1" latinLnBrk="0" hangingPunct="1">
        <a:spcBef>
          <a:spcPts val="500"/>
        </a:spcBef>
        <a:buClr>
          <a:schemeClr val="bg1">
            <a:shade val="50000"/>
          </a:schemeClr>
        </a:buClr>
        <a:buSzPct val="76000"/>
        <a:buFont typeface="Wingdings 3"/>
        <a:buChar char=""/>
        <a:defRPr kumimoji="0" sz="2000" kern="1200">
          <a:solidFill>
            <a:schemeClr val="tx1"/>
          </a:solidFill>
          <a:latin typeface="+mn-lt"/>
          <a:ea typeface="+mn-ea"/>
          <a:cs typeface="+mn-cs"/>
        </a:defRPr>
      </a:lvl3pPr>
      <a:lvl4pPr marL="1097280" indent="-228600" algn="l" rtl="0" eaLnBrk="1" latinLnBrk="0" hangingPunct="1">
        <a:spcBef>
          <a:spcPts val="400"/>
        </a:spcBef>
        <a:buClr>
          <a:schemeClr val="accent2">
            <a:shade val="75000"/>
          </a:schemeClr>
        </a:buClr>
        <a:buSzPct val="70000"/>
        <a:buFont typeface="Wingdings"/>
        <a:buChar char=""/>
        <a:defRPr kumimoji="0" sz="1800" kern="1200">
          <a:solidFill>
            <a:schemeClr val="tx1"/>
          </a:solidFill>
          <a:latin typeface="+mn-lt"/>
          <a:ea typeface="+mn-ea"/>
          <a:cs typeface="+mn-cs"/>
        </a:defRPr>
      </a:lvl4pPr>
      <a:lvl5pPr marL="1371600" indent="-228600" algn="l" rtl="0" eaLnBrk="1" latinLnBrk="0" hangingPunct="1">
        <a:spcBef>
          <a:spcPts val="300"/>
        </a:spcBef>
        <a:buClr>
          <a:schemeClr val="accent2"/>
        </a:buClr>
        <a:buSzPct val="70000"/>
        <a:buFont typeface="Wingdings"/>
        <a:buChar char=""/>
        <a:defRPr kumimoji="0" sz="1600" kern="1200">
          <a:solidFill>
            <a:schemeClr val="tx1"/>
          </a:solidFill>
          <a:latin typeface="+mn-lt"/>
          <a:ea typeface="+mn-ea"/>
          <a:cs typeface="+mn-cs"/>
        </a:defRPr>
      </a:lvl5pPr>
      <a:lvl6pPr marL="1645920" indent="-182880" algn="l" rtl="0" eaLnBrk="1" latinLnBrk="0" hangingPunct="1">
        <a:spcBef>
          <a:spcPts val="300"/>
        </a:spcBef>
        <a:buClr>
          <a:srgbClr val="9FB8CD">
            <a:shade val="75000"/>
          </a:srgbClr>
        </a:buClr>
        <a:buSzPct val="75000"/>
        <a:buFont typeface="Wingdings 3"/>
        <a:buChar char=""/>
        <a:defRPr kumimoji="0" lang="en-US" sz="1600" kern="1200" smtClean="0">
          <a:solidFill>
            <a:schemeClr val="tx1"/>
          </a:solidFill>
          <a:latin typeface="+mn-lt"/>
          <a:ea typeface="+mn-ea"/>
          <a:cs typeface="+mn-cs"/>
        </a:defRPr>
      </a:lvl6pPr>
      <a:lvl7pPr marL="1828800" indent="-182880" algn="l" rtl="0" eaLnBrk="1" latinLnBrk="0" hangingPunct="1">
        <a:spcBef>
          <a:spcPts val="300"/>
        </a:spcBef>
        <a:buClr>
          <a:srgbClr val="727CA3">
            <a:shade val="75000"/>
          </a:srgbClr>
        </a:buClr>
        <a:buSzPct val="75000"/>
        <a:buFont typeface="Wingdings 3"/>
        <a:buChar char=""/>
        <a:defRPr kumimoji="0" lang="en-US" sz="1400" kern="1200" smtClean="0">
          <a:solidFill>
            <a:schemeClr val="tx1"/>
          </a:solidFill>
          <a:latin typeface="+mn-lt"/>
          <a:ea typeface="+mn-ea"/>
          <a:cs typeface="+mn-cs"/>
        </a:defRPr>
      </a:lvl7pPr>
      <a:lvl8pPr marL="2011680" indent="-182880" algn="l" rtl="0" eaLnBrk="1" latinLnBrk="0" hangingPunct="1">
        <a:spcBef>
          <a:spcPts val="300"/>
        </a:spcBef>
        <a:buClr>
          <a:prstClr val="white">
            <a:shade val="50000"/>
          </a:prstClr>
        </a:buClr>
        <a:buSzPct val="75000"/>
        <a:buFont typeface="Wingdings 3"/>
        <a:buChar char=""/>
        <a:defRPr kumimoji="0" lang="en-US" sz="1400" kern="1200" smtClean="0">
          <a:solidFill>
            <a:schemeClr val="tx1"/>
          </a:solidFill>
          <a:latin typeface="+mn-lt"/>
          <a:ea typeface="+mn-ea"/>
          <a:cs typeface="+mn-cs"/>
        </a:defRPr>
      </a:lvl8pPr>
      <a:lvl9pPr marL="2194560" indent="-182880" algn="l" rtl="0" eaLnBrk="1" latinLnBrk="0" hangingPunct="1">
        <a:spcBef>
          <a:spcPts val="300"/>
        </a:spcBef>
        <a:buClr>
          <a:srgbClr val="9FB8CD"/>
        </a:buClr>
        <a:buSzPct val="75000"/>
        <a:buFont typeface="Wingdings 3"/>
        <a:buChar char=""/>
        <a:defRPr kumimoji="0" lang="en-US" sz="1200" kern="1200" smtClean="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6.xml"/><Relationship Id="rId1" Type="http://schemas.openxmlformats.org/officeDocument/2006/relationships/vmlDrawing" Target="../drawings/vmlDrawing1.vml"/><Relationship Id="rId4" Type="http://schemas.openxmlformats.org/officeDocument/2006/relationships/oleObject" Target="../embeddings/Microsoft_Office_Excel_97-2003_Worksheet1.xls"/></Relationships>
</file>

<file path=ppt/slides/_rels/slide1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3.xml"/><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4.xml"/><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3" Type="http://schemas.openxmlformats.org/officeDocument/2006/relationships/image" Target="../media/image8.wmf"/><Relationship Id="rId2" Type="http://schemas.openxmlformats.org/officeDocument/2006/relationships/notesSlide" Target="../notesSlides/notesSlide15.xml"/><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6.xml"/><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0.wmf"/><Relationship Id="rId2" Type="http://schemas.openxmlformats.org/officeDocument/2006/relationships/notesSlide" Target="../notesSlides/notesSlide20.xml"/><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21.xml"/><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2.xml"/><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3.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5.xml"/><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6.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8.xml"/><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29.xml"/><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30.xml"/><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31.xml"/><Relationship Id="rId1"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32.xml"/><Relationship Id="rId1" Type="http://schemas.openxmlformats.org/officeDocument/2006/relationships/slideLayout" Target="../slideLayouts/slideLayout6.xml"/></Relationships>
</file>

<file path=ppt/slides/_rels/slide36.xml.rels><?xml version="1.0" encoding="UTF-8" standalone="yes"?>
<Relationships xmlns="http://schemas.openxmlformats.org/package/2006/relationships"><Relationship Id="rId3" Type="http://schemas.openxmlformats.org/officeDocument/2006/relationships/notesSlide" Target="../notesSlides/notesSlide33.xml"/><Relationship Id="rId2" Type="http://schemas.openxmlformats.org/officeDocument/2006/relationships/slideLayout" Target="../slideLayouts/slideLayout7.xml"/><Relationship Id="rId1" Type="http://schemas.openxmlformats.org/officeDocument/2006/relationships/vmlDrawing" Target="../drawings/vmlDrawing2.vml"/><Relationship Id="rId4" Type="http://schemas.openxmlformats.org/officeDocument/2006/relationships/oleObject" Target="../embeddings/Microsoft_Office_Word_97_-_2003_Document2.doc"/></Relationships>
</file>

<file path=ppt/slides/_rels/slide37.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34.xml"/><Relationship Id="rId1" Type="http://schemas.openxmlformats.org/officeDocument/2006/relationships/slideLayout" Target="../slideLayouts/slideLayout6.xml"/></Relationships>
</file>

<file path=ppt/slides/_rels/slide38.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35.xml"/><Relationship Id="rId1" Type="http://schemas.openxmlformats.org/officeDocument/2006/relationships/slideLayout" Target="../slideLayouts/slideLayout6.xml"/></Relationships>
</file>

<file path=ppt/slides/_rels/slide39.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36.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40.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37.xml"/><Relationship Id="rId1" Type="http://schemas.openxmlformats.org/officeDocument/2006/relationships/slideLayout" Target="../slideLayouts/slideLayout6.xml"/></Relationships>
</file>

<file path=ppt/slides/_rels/slide41.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38.xml"/><Relationship Id="rId1" Type="http://schemas.openxmlformats.org/officeDocument/2006/relationships/slideLayout" Target="../slideLayouts/slideLayout6.xml"/></Relationships>
</file>

<file path=ppt/slides/_rels/slide42.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39.xml"/><Relationship Id="rId1" Type="http://schemas.openxmlformats.org/officeDocument/2006/relationships/slideLayout" Target="../slideLayouts/slideLayout6.xml"/></Relationships>
</file>

<file path=ppt/slides/_rels/slide43.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40.xml"/><Relationship Id="rId1" Type="http://schemas.openxmlformats.org/officeDocument/2006/relationships/slideLayout" Target="../slideLayouts/slideLayout6.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6.xml"/></Relationships>
</file>

<file path=ppt/slides/_rels/slide45.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6.xml"/></Relationships>
</file>

<file path=ppt/slides/_rels/slide46.xml.rels><?xml version="1.0" encoding="UTF-8" standalone="yes"?>
<Relationships xmlns="http://schemas.openxmlformats.org/package/2006/relationships"><Relationship Id="rId2" Type="http://schemas.openxmlformats.org/officeDocument/2006/relationships/hyperlink" Target="http://www.aimsweb.com/" TargetMode="Externa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6.png"/><Relationship Id="rId1"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7.xml"/></Relationships>
</file>

<file path=ppt/slides/_rels/slide58.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44.xml"/><Relationship Id="rId1" Type="http://schemas.openxmlformats.org/officeDocument/2006/relationships/slideLayout" Target="../slideLayouts/slideLayout7.xml"/><Relationship Id="rId4" Type="http://schemas.openxmlformats.org/officeDocument/2006/relationships/image" Target="../media/image42.png"/></Relationships>
</file>

<file path=ppt/slides/_rels/slide59.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60.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8.xml"/><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685800" y="1524000"/>
            <a:ext cx="7772400" cy="1143000"/>
          </a:xfrm>
        </p:spPr>
        <p:txBody>
          <a:bodyPr>
            <a:normAutofit/>
          </a:bodyPr>
          <a:lstStyle/>
          <a:p>
            <a:pPr algn="ctr"/>
            <a:r>
              <a:rPr lang="en-US" dirty="0" smtClean="0"/>
              <a:t>Data based </a:t>
            </a:r>
            <a:r>
              <a:rPr lang="en-US" dirty="0"/>
              <a:t>Decision Making</a:t>
            </a:r>
          </a:p>
        </p:txBody>
      </p:sp>
      <p:sp>
        <p:nvSpPr>
          <p:cNvPr id="2051" name="Rectangle 3"/>
          <p:cNvSpPr>
            <a:spLocks noGrp="1" noChangeArrowheads="1"/>
          </p:cNvSpPr>
          <p:nvPr>
            <p:ph type="subTitle" idx="1"/>
          </p:nvPr>
        </p:nvSpPr>
        <p:spPr>
          <a:xfrm>
            <a:off x="1371600" y="2895600"/>
            <a:ext cx="6400800" cy="2819400"/>
          </a:xfrm>
        </p:spPr>
        <p:txBody>
          <a:bodyPr/>
          <a:lstStyle/>
          <a:p>
            <a:r>
              <a:rPr lang="en-US" dirty="0" smtClean="0"/>
              <a:t>Valerie O’Connor</a:t>
            </a:r>
          </a:p>
          <a:p>
            <a:endParaRPr lang="en-US" sz="2400" dirty="0"/>
          </a:p>
          <a:p>
            <a:r>
              <a:rPr lang="en-US" sz="2400" dirty="0" err="1" smtClean="0"/>
              <a:t>Aimsweb</a:t>
            </a:r>
            <a:r>
              <a:rPr lang="en-US" sz="2400" dirty="0" smtClean="0"/>
              <a:t> </a:t>
            </a:r>
            <a:r>
              <a:rPr lang="en-US" sz="2400" dirty="0" err="1" smtClean="0"/>
              <a:t>Bootcamp</a:t>
            </a:r>
            <a:r>
              <a:rPr lang="en-US" sz="2400" dirty="0" smtClean="0"/>
              <a:t> Aug 16-20</a:t>
            </a:r>
          </a:p>
          <a:p>
            <a:r>
              <a:rPr lang="en-US" sz="2400" dirty="0" smtClean="0"/>
              <a:t>Westlake City Schools </a:t>
            </a:r>
          </a:p>
          <a:p>
            <a:r>
              <a:rPr lang="en-US" sz="2400" dirty="0" err="1" smtClean="0"/>
              <a:t>O’connorv@wlake.org</a:t>
            </a:r>
            <a:r>
              <a:rPr lang="en-US" sz="2400" dirty="0" smtClean="0"/>
              <a:t> </a:t>
            </a:r>
            <a:endParaRPr lang="en-US" sz="2400" dirty="0"/>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a:xfrm>
            <a:off x="457200" y="304800"/>
            <a:ext cx="7772400" cy="838200"/>
          </a:xfrm>
        </p:spPr>
        <p:txBody>
          <a:bodyPr>
            <a:normAutofit/>
          </a:bodyPr>
          <a:lstStyle/>
          <a:p>
            <a:r>
              <a:rPr lang="en-US" sz="3200"/>
              <a:t>5 Generic Data Reflection Questions</a:t>
            </a:r>
            <a:endParaRPr lang="en-US"/>
          </a:p>
        </p:txBody>
      </p:sp>
      <p:sp>
        <p:nvSpPr>
          <p:cNvPr id="24579" name="Rectangle 3"/>
          <p:cNvSpPr>
            <a:spLocks noGrp="1" noChangeArrowheads="1"/>
          </p:cNvSpPr>
          <p:nvPr>
            <p:ph sz="quarter" idx="1"/>
          </p:nvPr>
        </p:nvSpPr>
        <p:spPr>
          <a:xfrm>
            <a:off x="609600" y="1676400"/>
            <a:ext cx="7772400" cy="4343400"/>
          </a:xfrm>
        </p:spPr>
        <p:txBody>
          <a:bodyPr/>
          <a:lstStyle/>
          <a:p>
            <a:pPr>
              <a:lnSpc>
                <a:spcPct val="90000"/>
              </a:lnSpc>
            </a:pPr>
            <a:r>
              <a:rPr lang="en-US"/>
              <a:t>What do the data seem to tell us?</a:t>
            </a:r>
          </a:p>
          <a:p>
            <a:pPr>
              <a:lnSpc>
                <a:spcPct val="90000"/>
              </a:lnSpc>
            </a:pPr>
            <a:r>
              <a:rPr lang="en-US"/>
              <a:t>What don’t the data tell us?</a:t>
            </a:r>
          </a:p>
          <a:p>
            <a:pPr>
              <a:lnSpc>
                <a:spcPct val="90000"/>
              </a:lnSpc>
            </a:pPr>
            <a:r>
              <a:rPr lang="en-US"/>
              <a:t>What else might we want to know?</a:t>
            </a:r>
          </a:p>
          <a:p>
            <a:pPr>
              <a:lnSpc>
                <a:spcPct val="90000"/>
              </a:lnSpc>
            </a:pPr>
            <a:r>
              <a:rPr lang="en-US"/>
              <a:t>What good news is here for us to celebrate?</a:t>
            </a:r>
          </a:p>
          <a:p>
            <a:pPr>
              <a:lnSpc>
                <a:spcPct val="90000"/>
              </a:lnSpc>
            </a:pPr>
            <a:r>
              <a:rPr lang="en-US"/>
              <a:t>What opportunities for improvement are suggested by these data?</a:t>
            </a:r>
          </a:p>
          <a:p>
            <a:pPr>
              <a:lnSpc>
                <a:spcPct val="90000"/>
              </a:lnSpc>
            </a:pPr>
            <a:endParaRPr lang="en-US"/>
          </a:p>
        </p:txBody>
      </p:sp>
      <p:sp>
        <p:nvSpPr>
          <p:cNvPr id="24580" name="Text Box 4"/>
          <p:cNvSpPr txBox="1">
            <a:spLocks noChangeArrowheads="1"/>
          </p:cNvSpPr>
          <p:nvPr/>
        </p:nvSpPr>
        <p:spPr bwMode="auto">
          <a:xfrm>
            <a:off x="1143000" y="6324600"/>
            <a:ext cx="6934200" cy="396875"/>
          </a:xfrm>
          <a:prstGeom prst="rect">
            <a:avLst/>
          </a:prstGeom>
          <a:noFill/>
          <a:ln w="9525">
            <a:noFill/>
            <a:miter lim="800000"/>
            <a:headEnd/>
            <a:tailEnd/>
          </a:ln>
        </p:spPr>
        <p:txBody>
          <a:bodyPr>
            <a:spAutoFit/>
          </a:bodyPr>
          <a:lstStyle/>
          <a:p>
            <a:pPr algn="ctr">
              <a:spcBef>
                <a:spcPct val="50000"/>
              </a:spcBef>
            </a:pPr>
            <a:r>
              <a:rPr lang="en-US" sz="2000"/>
              <a:t>Edie Holcomb, </a:t>
            </a:r>
            <a:r>
              <a:rPr lang="en-US" sz="2000" i="1"/>
              <a:t>Getting Excited About Data</a:t>
            </a:r>
            <a:endParaRPr lang="en-US"/>
          </a:p>
        </p:txBody>
      </p:sp>
    </p:spTree>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a:xfrm>
            <a:off x="381000" y="228600"/>
            <a:ext cx="8610600" cy="838200"/>
          </a:xfrm>
        </p:spPr>
        <p:txBody>
          <a:bodyPr/>
          <a:lstStyle/>
          <a:p>
            <a:r>
              <a:rPr lang="en-US" sz="3200"/>
              <a:t>Even More Specific Data Questions</a:t>
            </a:r>
            <a:endParaRPr lang="en-US"/>
          </a:p>
        </p:txBody>
      </p:sp>
      <p:sp>
        <p:nvSpPr>
          <p:cNvPr id="26627" name="Rectangle 3"/>
          <p:cNvSpPr>
            <a:spLocks noGrp="1" noChangeArrowheads="1"/>
          </p:cNvSpPr>
          <p:nvPr>
            <p:ph sz="quarter" idx="1"/>
          </p:nvPr>
        </p:nvSpPr>
        <p:spPr>
          <a:xfrm>
            <a:off x="152400" y="1066800"/>
            <a:ext cx="8534400" cy="4953000"/>
          </a:xfrm>
        </p:spPr>
        <p:txBody>
          <a:bodyPr>
            <a:normAutofit/>
          </a:bodyPr>
          <a:lstStyle/>
          <a:p>
            <a:pPr>
              <a:lnSpc>
                <a:spcPct val="90000"/>
              </a:lnSpc>
            </a:pPr>
            <a:r>
              <a:rPr lang="en-US" sz="2800"/>
              <a:t>What is the school score for each test and sub-domain?</a:t>
            </a:r>
          </a:p>
          <a:p>
            <a:pPr>
              <a:lnSpc>
                <a:spcPct val="90000"/>
              </a:lnSpc>
            </a:pPr>
            <a:r>
              <a:rPr lang="en-US" sz="2800"/>
              <a:t>How do your scores compare to the State Average? District average? </a:t>
            </a:r>
          </a:p>
          <a:p>
            <a:pPr>
              <a:lnSpc>
                <a:spcPct val="90000"/>
              </a:lnSpc>
            </a:pPr>
            <a:r>
              <a:rPr lang="en-US" sz="2800"/>
              <a:t>How do the scores compare with where you want to be?</a:t>
            </a:r>
          </a:p>
          <a:p>
            <a:pPr>
              <a:lnSpc>
                <a:spcPct val="90000"/>
              </a:lnSpc>
            </a:pPr>
            <a:r>
              <a:rPr lang="en-US" sz="2800"/>
              <a:t>In which subtests did your students perform best? Worst?</a:t>
            </a:r>
          </a:p>
          <a:p>
            <a:pPr>
              <a:lnSpc>
                <a:spcPct val="90000"/>
              </a:lnSpc>
            </a:pPr>
            <a:r>
              <a:rPr lang="en-US" sz="2800"/>
              <a:t>Are there any subgroups of students performing below the building average (achievement equity)?</a:t>
            </a:r>
          </a:p>
          <a:p>
            <a:pPr>
              <a:lnSpc>
                <a:spcPct val="90000"/>
              </a:lnSpc>
            </a:pPr>
            <a:r>
              <a:rPr lang="en-US" sz="2800"/>
              <a:t>What is the relationship between classroom/local tests and passing the state test?</a:t>
            </a:r>
            <a:endParaRPr lang="en-US" sz="2800">
              <a:latin typeface="Baskerville Semibold" pitchFamily="28" charset="0"/>
            </a:endParaRPr>
          </a:p>
          <a:p>
            <a:pPr>
              <a:lnSpc>
                <a:spcPct val="90000"/>
              </a:lnSpc>
            </a:pPr>
            <a:endParaRPr lang="en-US" sz="2800">
              <a:latin typeface="Baskerville Semibold" pitchFamily="28" charset="0"/>
            </a:endParaRPr>
          </a:p>
          <a:p>
            <a:pPr>
              <a:lnSpc>
                <a:spcPct val="90000"/>
              </a:lnSpc>
            </a:pPr>
            <a:endParaRPr lang="en-US" sz="2800"/>
          </a:p>
        </p:txBody>
      </p:sp>
      <p:sp>
        <p:nvSpPr>
          <p:cNvPr id="26628" name="Text Box 4"/>
          <p:cNvSpPr txBox="1">
            <a:spLocks noChangeArrowheads="1"/>
          </p:cNvSpPr>
          <p:nvPr/>
        </p:nvSpPr>
        <p:spPr bwMode="auto">
          <a:xfrm>
            <a:off x="685800" y="6248400"/>
            <a:ext cx="7239000" cy="396875"/>
          </a:xfrm>
          <a:prstGeom prst="rect">
            <a:avLst/>
          </a:prstGeom>
          <a:noFill/>
          <a:ln w="9525">
            <a:noFill/>
            <a:miter lim="800000"/>
            <a:headEnd/>
            <a:tailEnd/>
          </a:ln>
        </p:spPr>
        <p:txBody>
          <a:bodyPr>
            <a:spAutoFit/>
          </a:bodyPr>
          <a:lstStyle/>
          <a:p>
            <a:pPr algn="ctr">
              <a:spcBef>
                <a:spcPct val="50000"/>
              </a:spcBef>
            </a:pPr>
            <a:r>
              <a:rPr lang="en-US" sz="2000"/>
              <a:t>Wahlstrom, </a:t>
            </a:r>
            <a:r>
              <a:rPr lang="en-US" sz="2000" i="1"/>
              <a:t>Using Data to Improve Student Achievement</a:t>
            </a:r>
          </a:p>
        </p:txBody>
      </p:sp>
    </p:spTree>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a:xfrm>
            <a:off x="381000" y="304800"/>
            <a:ext cx="7086600" cy="1066800"/>
          </a:xfrm>
        </p:spPr>
        <p:txBody>
          <a:bodyPr>
            <a:normAutofit fontScale="90000"/>
          </a:bodyPr>
          <a:lstStyle/>
          <a:p>
            <a:r>
              <a:rPr lang="en-US" sz="3600"/>
              <a:t>Now that I got the Data How Do I Organize it?</a:t>
            </a:r>
            <a:endParaRPr lang="en-US"/>
          </a:p>
        </p:txBody>
      </p:sp>
      <p:pic>
        <p:nvPicPr>
          <p:cNvPr id="33797" name="Picture 5"/>
          <p:cNvPicPr>
            <a:picLocks noGrp="1" noChangeAspect="1" noChangeArrowheads="1"/>
          </p:cNvPicPr>
          <p:nvPr>
            <p:ph sz="quarter" idx="1"/>
          </p:nvPr>
        </p:nvPicPr>
        <p:blipFill>
          <a:blip r:embed="rId3" cstate="print"/>
          <a:srcRect/>
          <a:stretch>
            <a:fillRect/>
          </a:stretch>
        </p:blipFill>
        <p:spPr>
          <a:xfrm>
            <a:off x="1600200" y="1371600"/>
            <a:ext cx="5891213" cy="4800600"/>
          </a:xfrm>
        </p:spPr>
      </p:pic>
    </p:spTree>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a:xfrm>
            <a:off x="533400" y="304800"/>
            <a:ext cx="7772400" cy="838200"/>
          </a:xfrm>
        </p:spPr>
        <p:txBody>
          <a:bodyPr/>
          <a:lstStyle/>
          <a:p>
            <a:r>
              <a:rPr lang="en-US"/>
              <a:t>Simple Spreadsheet</a:t>
            </a:r>
          </a:p>
        </p:txBody>
      </p:sp>
      <p:graphicFrame>
        <p:nvGraphicFramePr>
          <p:cNvPr id="236544" name="Object 2048"/>
          <p:cNvGraphicFramePr>
            <a:graphicFrameLocks noChangeAspect="1"/>
          </p:cNvGraphicFramePr>
          <p:nvPr/>
        </p:nvGraphicFramePr>
        <p:xfrm>
          <a:off x="685800" y="2057400"/>
          <a:ext cx="7924800" cy="2228850"/>
        </p:xfrm>
        <a:graphic>
          <a:graphicData uri="http://schemas.openxmlformats.org/presentationml/2006/ole">
            <p:oleObj spid="_x0000_s1026" name="Worksheet" r:id="rId4" imgW="5699760" imgH="1603248" progId="Excel.Sheet.8">
              <p:embed/>
            </p:oleObj>
          </a:graphicData>
        </a:graphic>
      </p:graphicFrame>
    </p:spTree>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a:xfrm>
            <a:off x="381000" y="152400"/>
            <a:ext cx="7772400" cy="838200"/>
          </a:xfrm>
        </p:spPr>
        <p:txBody>
          <a:bodyPr>
            <a:normAutofit/>
          </a:bodyPr>
          <a:lstStyle/>
          <a:p>
            <a:r>
              <a:rPr lang="en-US"/>
              <a:t>Simple Spreadsheet “tweaked”</a:t>
            </a:r>
          </a:p>
        </p:txBody>
      </p:sp>
      <p:pic>
        <p:nvPicPr>
          <p:cNvPr id="37894" name="Picture 6" descr="Picture 1"/>
          <p:cNvPicPr>
            <a:picLocks noChangeAspect="1" noChangeArrowheads="1"/>
          </p:cNvPicPr>
          <p:nvPr/>
        </p:nvPicPr>
        <p:blipFill>
          <a:blip r:embed="rId3" cstate="print"/>
          <a:srcRect/>
          <a:stretch>
            <a:fillRect/>
          </a:stretch>
        </p:blipFill>
        <p:spPr bwMode="auto">
          <a:xfrm>
            <a:off x="304800" y="1071563"/>
            <a:ext cx="8382000" cy="5786437"/>
          </a:xfrm>
          <a:prstGeom prst="rect">
            <a:avLst/>
          </a:prstGeom>
          <a:noFill/>
        </p:spPr>
      </p:pic>
      <p:sp>
        <p:nvSpPr>
          <p:cNvPr id="37895" name="Rectangle 7"/>
          <p:cNvSpPr>
            <a:spLocks noChangeArrowheads="1"/>
          </p:cNvSpPr>
          <p:nvPr/>
        </p:nvSpPr>
        <p:spPr bwMode="auto">
          <a:xfrm>
            <a:off x="381000" y="2362200"/>
            <a:ext cx="1752600" cy="4495800"/>
          </a:xfrm>
          <a:prstGeom prst="rect">
            <a:avLst/>
          </a:prstGeom>
          <a:solidFill>
            <a:schemeClr val="bg1"/>
          </a:solidFill>
          <a:ln w="9525">
            <a:solidFill>
              <a:schemeClr val="tx1"/>
            </a:solidFill>
            <a:miter lim="800000"/>
            <a:headEnd/>
            <a:tailEnd/>
          </a:ln>
        </p:spPr>
        <p:txBody>
          <a:bodyPr wrap="none" anchor="ctr"/>
          <a:lstStyle/>
          <a:p>
            <a:endParaRPr lang="en-US"/>
          </a:p>
        </p:txBody>
      </p:sp>
      <p:sp>
        <p:nvSpPr>
          <p:cNvPr id="37896" name="Rectangle 8"/>
          <p:cNvSpPr>
            <a:spLocks noChangeArrowheads="1"/>
          </p:cNvSpPr>
          <p:nvPr/>
        </p:nvSpPr>
        <p:spPr bwMode="auto">
          <a:xfrm>
            <a:off x="2209800" y="990600"/>
            <a:ext cx="685800" cy="304800"/>
          </a:xfrm>
          <a:prstGeom prst="rect">
            <a:avLst/>
          </a:prstGeom>
          <a:solidFill>
            <a:schemeClr val="bg1"/>
          </a:solidFill>
          <a:ln w="9525">
            <a:solidFill>
              <a:schemeClr val="tx1"/>
            </a:solidFill>
            <a:miter lim="800000"/>
            <a:headEnd/>
            <a:tailEnd/>
          </a:ln>
        </p:spPr>
        <p:txBody>
          <a:bodyPr wrap="none" anchor="ctr"/>
          <a:lstStyle/>
          <a:p>
            <a:endParaRPr lang="en-US"/>
          </a:p>
        </p:txBody>
      </p:sp>
    </p:spTree>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ChangeArrowheads="1"/>
          </p:cNvSpPr>
          <p:nvPr>
            <p:ph type="title"/>
          </p:nvPr>
        </p:nvSpPr>
        <p:spPr>
          <a:xfrm>
            <a:off x="381000" y="152400"/>
            <a:ext cx="7772400" cy="838200"/>
          </a:xfrm>
        </p:spPr>
        <p:txBody>
          <a:bodyPr>
            <a:normAutofit/>
          </a:bodyPr>
          <a:lstStyle/>
          <a:p>
            <a:r>
              <a:rPr lang="en-US"/>
              <a:t>Simple Spreadsheet “tweaked”</a:t>
            </a:r>
          </a:p>
        </p:txBody>
      </p:sp>
      <p:pic>
        <p:nvPicPr>
          <p:cNvPr id="38917" name="Picture 5" descr="Picture 2"/>
          <p:cNvPicPr>
            <a:picLocks noChangeAspect="1" noChangeArrowheads="1"/>
          </p:cNvPicPr>
          <p:nvPr/>
        </p:nvPicPr>
        <p:blipFill>
          <a:blip r:embed="rId3" cstate="print"/>
          <a:srcRect/>
          <a:stretch>
            <a:fillRect/>
          </a:stretch>
        </p:blipFill>
        <p:spPr bwMode="auto">
          <a:xfrm>
            <a:off x="0" y="990600"/>
            <a:ext cx="9144000" cy="5675313"/>
          </a:xfrm>
          <a:prstGeom prst="rect">
            <a:avLst/>
          </a:prstGeom>
          <a:noFill/>
        </p:spPr>
      </p:pic>
      <p:sp>
        <p:nvSpPr>
          <p:cNvPr id="38918" name="Rectangle 6"/>
          <p:cNvSpPr>
            <a:spLocks noChangeArrowheads="1"/>
          </p:cNvSpPr>
          <p:nvPr/>
        </p:nvSpPr>
        <p:spPr bwMode="auto">
          <a:xfrm>
            <a:off x="0" y="2057400"/>
            <a:ext cx="990600" cy="4572000"/>
          </a:xfrm>
          <a:prstGeom prst="rect">
            <a:avLst/>
          </a:prstGeom>
          <a:solidFill>
            <a:schemeClr val="bg1"/>
          </a:solidFill>
          <a:ln w="9525">
            <a:solidFill>
              <a:schemeClr val="tx1"/>
            </a:solidFill>
            <a:miter lim="800000"/>
            <a:headEnd/>
            <a:tailEnd/>
          </a:ln>
        </p:spPr>
        <p:txBody>
          <a:bodyPr wrap="none" anchor="ctr"/>
          <a:lstStyle/>
          <a:p>
            <a:endParaRPr lang="en-US"/>
          </a:p>
        </p:txBody>
      </p:sp>
      <p:sp>
        <p:nvSpPr>
          <p:cNvPr id="38919" name="Rectangle 7"/>
          <p:cNvSpPr>
            <a:spLocks noChangeArrowheads="1"/>
          </p:cNvSpPr>
          <p:nvPr/>
        </p:nvSpPr>
        <p:spPr bwMode="auto">
          <a:xfrm>
            <a:off x="1066800" y="990600"/>
            <a:ext cx="609600" cy="152400"/>
          </a:xfrm>
          <a:prstGeom prst="rect">
            <a:avLst/>
          </a:prstGeom>
          <a:solidFill>
            <a:schemeClr val="bg1"/>
          </a:solidFill>
          <a:ln w="9525">
            <a:solidFill>
              <a:schemeClr val="tx1"/>
            </a:solidFill>
            <a:miter lim="800000"/>
            <a:headEnd/>
            <a:tailEnd/>
          </a:ln>
        </p:spPr>
        <p:txBody>
          <a:bodyPr wrap="none" anchor="ctr"/>
          <a:lstStyle/>
          <a:p>
            <a:endParaRPr lang="en-US"/>
          </a:p>
        </p:txBody>
      </p:sp>
    </p:spTree>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noChangeArrowheads="1"/>
          </p:cNvSpPr>
          <p:nvPr>
            <p:ph type="title"/>
          </p:nvPr>
        </p:nvSpPr>
        <p:spPr>
          <a:xfrm>
            <a:off x="457200" y="381000"/>
            <a:ext cx="7772400" cy="1066800"/>
          </a:xfrm>
        </p:spPr>
        <p:txBody>
          <a:bodyPr>
            <a:normAutofit fontScale="90000"/>
          </a:bodyPr>
          <a:lstStyle/>
          <a:p>
            <a:r>
              <a:rPr lang="en-US" sz="3600"/>
              <a:t>Common Web-Based Databases</a:t>
            </a:r>
            <a:br>
              <a:rPr lang="en-US" sz="3600"/>
            </a:br>
            <a:r>
              <a:rPr lang="en-US" sz="3600"/>
              <a:t> for Language Arts and Math</a:t>
            </a:r>
            <a:endParaRPr lang="en-US"/>
          </a:p>
        </p:txBody>
      </p:sp>
      <p:pic>
        <p:nvPicPr>
          <p:cNvPr id="45063" name="Picture 7"/>
          <p:cNvPicPr>
            <a:picLocks noGrp="1" noChangeAspect="1" noChangeArrowheads="1"/>
          </p:cNvPicPr>
          <p:nvPr>
            <p:ph type="clipArt" sz="half" idx="1"/>
          </p:nvPr>
        </p:nvPicPr>
        <p:blipFill>
          <a:blip r:embed="rId3" cstate="print"/>
          <a:stretch>
            <a:fillRect/>
          </a:stretch>
        </p:blipFill>
        <p:spPr>
          <a:xfrm>
            <a:off x="1889455" y="2783129"/>
            <a:ext cx="1402690" cy="1825142"/>
          </a:xfrm>
        </p:spPr>
      </p:pic>
      <p:sp>
        <p:nvSpPr>
          <p:cNvPr id="45060" name="Rectangle 4"/>
          <p:cNvSpPr>
            <a:spLocks noGrp="1" noChangeArrowheads="1"/>
          </p:cNvSpPr>
          <p:nvPr>
            <p:ph type="body" sz="half" idx="2"/>
          </p:nvPr>
        </p:nvSpPr>
        <p:spPr>
          <a:xfrm>
            <a:off x="4724400" y="1981200"/>
            <a:ext cx="3810000" cy="4114800"/>
          </a:xfrm>
        </p:spPr>
        <p:txBody>
          <a:bodyPr/>
          <a:lstStyle/>
          <a:p>
            <a:r>
              <a:rPr lang="en-US" sz="2800"/>
              <a:t>AimsWeb</a:t>
            </a:r>
          </a:p>
          <a:p>
            <a:r>
              <a:rPr lang="en-US" sz="2800"/>
              <a:t>DIBELS</a:t>
            </a:r>
          </a:p>
          <a:p>
            <a:r>
              <a:rPr lang="en-US" sz="2800"/>
              <a:t>Edcheckup</a:t>
            </a:r>
          </a:p>
          <a:p>
            <a:r>
              <a:rPr lang="en-US" sz="2800"/>
              <a:t>Yearly Progress Pro</a:t>
            </a:r>
          </a:p>
          <a:p>
            <a:r>
              <a:rPr lang="en-US" sz="2800"/>
              <a:t>EasyCBM</a:t>
            </a:r>
          </a:p>
        </p:txBody>
      </p:sp>
    </p:spTree>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2"/>
          <p:cNvSpPr>
            <a:spLocks noGrp="1" noChangeArrowheads="1"/>
          </p:cNvSpPr>
          <p:nvPr>
            <p:ph type="title"/>
          </p:nvPr>
        </p:nvSpPr>
        <p:spPr>
          <a:xfrm>
            <a:off x="685800" y="304800"/>
            <a:ext cx="5867400" cy="838200"/>
          </a:xfrm>
        </p:spPr>
        <p:txBody>
          <a:bodyPr/>
          <a:lstStyle/>
          <a:p>
            <a:r>
              <a:rPr lang="en-US"/>
              <a:t>AIMSweb V.23</a:t>
            </a:r>
          </a:p>
        </p:txBody>
      </p:sp>
      <p:pic>
        <p:nvPicPr>
          <p:cNvPr id="71684" name="Picture 4" descr="Picture 3"/>
          <p:cNvPicPr>
            <a:picLocks noChangeAspect="1" noChangeArrowheads="1"/>
          </p:cNvPicPr>
          <p:nvPr/>
        </p:nvPicPr>
        <p:blipFill>
          <a:blip r:embed="rId3" cstate="print"/>
          <a:srcRect/>
          <a:stretch>
            <a:fillRect/>
          </a:stretch>
        </p:blipFill>
        <p:spPr bwMode="auto">
          <a:xfrm>
            <a:off x="0" y="1371600"/>
            <a:ext cx="8991600" cy="3943350"/>
          </a:xfrm>
          <a:prstGeom prst="rect">
            <a:avLst/>
          </a:prstGeom>
          <a:noFill/>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2"/>
          <p:cNvSpPr>
            <a:spLocks noGrp="1" noChangeArrowheads="1"/>
          </p:cNvSpPr>
          <p:nvPr>
            <p:ph type="title"/>
          </p:nvPr>
        </p:nvSpPr>
        <p:spPr>
          <a:xfrm>
            <a:off x="381000" y="228600"/>
            <a:ext cx="7772400" cy="838200"/>
          </a:xfrm>
        </p:spPr>
        <p:txBody>
          <a:bodyPr>
            <a:normAutofit/>
          </a:bodyPr>
          <a:lstStyle/>
          <a:p>
            <a:r>
              <a:rPr lang="en-US" sz="3600"/>
              <a:t>AimsWeb Benchmark Measures</a:t>
            </a:r>
            <a:endParaRPr lang="en-US"/>
          </a:p>
        </p:txBody>
      </p:sp>
      <p:sp>
        <p:nvSpPr>
          <p:cNvPr id="73731" name="Rectangle 3"/>
          <p:cNvSpPr>
            <a:spLocks noGrp="1" noChangeArrowheads="1"/>
          </p:cNvSpPr>
          <p:nvPr>
            <p:ph sz="quarter" idx="1"/>
          </p:nvPr>
        </p:nvSpPr>
        <p:spPr/>
        <p:txBody>
          <a:bodyPr/>
          <a:lstStyle/>
          <a:p>
            <a:pPr>
              <a:lnSpc>
                <a:spcPct val="90000"/>
              </a:lnSpc>
            </a:pPr>
            <a:r>
              <a:rPr lang="en-US"/>
              <a:t>Oral Reading Fluency</a:t>
            </a:r>
          </a:p>
          <a:p>
            <a:pPr>
              <a:lnSpc>
                <a:spcPct val="90000"/>
              </a:lnSpc>
            </a:pPr>
            <a:r>
              <a:rPr lang="en-US"/>
              <a:t>Oral Reading Fluency Spanish*</a:t>
            </a:r>
          </a:p>
          <a:p>
            <a:pPr>
              <a:lnSpc>
                <a:spcPct val="90000"/>
              </a:lnSpc>
            </a:pPr>
            <a:r>
              <a:rPr lang="en-US"/>
              <a:t>MAZE</a:t>
            </a:r>
          </a:p>
          <a:p>
            <a:pPr>
              <a:lnSpc>
                <a:spcPct val="90000"/>
              </a:lnSpc>
            </a:pPr>
            <a:r>
              <a:rPr lang="en-US"/>
              <a:t>Early Literacy</a:t>
            </a:r>
          </a:p>
          <a:p>
            <a:pPr>
              <a:lnSpc>
                <a:spcPct val="90000"/>
              </a:lnSpc>
            </a:pPr>
            <a:r>
              <a:rPr lang="en-US"/>
              <a:t>Mid</a:t>
            </a:r>
            <a:r>
              <a:rPr lang="en-US" altLang="ja-JP"/>
              <a:t>é (Spanish Early Literacy)</a:t>
            </a:r>
          </a:p>
          <a:p>
            <a:pPr>
              <a:lnSpc>
                <a:spcPct val="90000"/>
              </a:lnSpc>
            </a:pPr>
            <a:r>
              <a:rPr lang="en-US" altLang="ja-JP"/>
              <a:t>Written Expression</a:t>
            </a:r>
          </a:p>
          <a:p>
            <a:pPr>
              <a:lnSpc>
                <a:spcPct val="90000"/>
              </a:lnSpc>
            </a:pPr>
            <a:r>
              <a:rPr lang="en-US" altLang="ja-JP"/>
              <a:t>Math</a:t>
            </a:r>
          </a:p>
          <a:p>
            <a:pPr>
              <a:lnSpc>
                <a:spcPct val="90000"/>
              </a:lnSpc>
            </a:pPr>
            <a:r>
              <a:rPr lang="en-US" altLang="ja-JP"/>
              <a:t>Early Numeracy </a:t>
            </a:r>
            <a:endParaRPr lang="en-US"/>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2"/>
          <p:cNvSpPr>
            <a:spLocks noGrp="1" noChangeArrowheads="1"/>
          </p:cNvSpPr>
          <p:nvPr>
            <p:ph type="title"/>
          </p:nvPr>
        </p:nvSpPr>
        <p:spPr>
          <a:xfrm>
            <a:off x="381000" y="304800"/>
            <a:ext cx="7772400" cy="838200"/>
          </a:xfrm>
        </p:spPr>
        <p:txBody>
          <a:bodyPr>
            <a:normAutofit/>
          </a:bodyPr>
          <a:lstStyle/>
          <a:p>
            <a:r>
              <a:rPr lang="en-US" sz="3600"/>
              <a:t>Aimsweb has tools to support…</a:t>
            </a:r>
            <a:endParaRPr lang="en-US"/>
          </a:p>
        </p:txBody>
      </p:sp>
      <p:sp>
        <p:nvSpPr>
          <p:cNvPr id="75779" name="Rectangle 3"/>
          <p:cNvSpPr>
            <a:spLocks noGrp="1" noChangeArrowheads="1"/>
          </p:cNvSpPr>
          <p:nvPr>
            <p:ph sz="quarter" idx="1"/>
          </p:nvPr>
        </p:nvSpPr>
        <p:spPr>
          <a:xfrm>
            <a:off x="533400" y="1371600"/>
            <a:ext cx="8001000" cy="3810000"/>
          </a:xfrm>
        </p:spPr>
        <p:txBody>
          <a:bodyPr/>
          <a:lstStyle/>
          <a:p>
            <a:r>
              <a:rPr lang="en-US"/>
              <a:t>District</a:t>
            </a:r>
          </a:p>
          <a:p>
            <a:r>
              <a:rPr lang="en-US"/>
              <a:t>School</a:t>
            </a:r>
          </a:p>
          <a:p>
            <a:r>
              <a:rPr lang="en-US"/>
              <a:t>Grade level</a:t>
            </a:r>
          </a:p>
          <a:p>
            <a:r>
              <a:rPr lang="en-US"/>
              <a:t>Classroom level &amp;</a:t>
            </a:r>
          </a:p>
          <a:p>
            <a:r>
              <a:rPr lang="en-US"/>
              <a:t>Individual student</a:t>
            </a:r>
          </a:p>
          <a:p>
            <a:endParaRPr lang="en-US"/>
          </a:p>
        </p:txBody>
      </p:sp>
      <p:sp>
        <p:nvSpPr>
          <p:cNvPr id="75780" name="Text Box 4"/>
          <p:cNvSpPr txBox="1">
            <a:spLocks noChangeArrowheads="1"/>
          </p:cNvSpPr>
          <p:nvPr/>
        </p:nvSpPr>
        <p:spPr bwMode="auto">
          <a:xfrm>
            <a:off x="2057400" y="5562600"/>
            <a:ext cx="6629400" cy="641350"/>
          </a:xfrm>
          <a:prstGeom prst="rect">
            <a:avLst/>
          </a:prstGeom>
          <a:noFill/>
          <a:ln w="9525">
            <a:noFill/>
            <a:miter lim="800000"/>
            <a:headEnd/>
            <a:tailEnd/>
          </a:ln>
        </p:spPr>
        <p:txBody>
          <a:bodyPr>
            <a:spAutoFit/>
          </a:bodyPr>
          <a:lstStyle/>
          <a:p>
            <a:pPr algn="r">
              <a:spcBef>
                <a:spcPct val="50000"/>
              </a:spcBef>
            </a:pPr>
            <a:r>
              <a:rPr lang="en-US" sz="3600">
                <a:latin typeface="Impact" pitchFamily="28" charset="0"/>
              </a:rPr>
              <a:t>…Data-based decision making</a:t>
            </a:r>
            <a:endParaRPr lang="en-US"/>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AIMSWEB-INTRODUCTION</a:t>
            </a:r>
            <a:r>
              <a:rPr lang="en-US" dirty="0" smtClean="0"/>
              <a:t/>
            </a:r>
            <a:br>
              <a:rPr lang="en-US" dirty="0" smtClean="0"/>
            </a:br>
            <a:endParaRPr lang="en-US" dirty="0"/>
          </a:p>
        </p:txBody>
      </p:sp>
      <p:sp>
        <p:nvSpPr>
          <p:cNvPr id="3" name="Content Placeholder 2"/>
          <p:cNvSpPr>
            <a:spLocks noGrp="1"/>
          </p:cNvSpPr>
          <p:nvPr>
            <p:ph sz="quarter" idx="1"/>
          </p:nvPr>
        </p:nvSpPr>
        <p:spPr/>
        <p:txBody>
          <a:bodyPr>
            <a:normAutofit/>
          </a:bodyPr>
          <a:lstStyle/>
          <a:p>
            <a:r>
              <a:rPr lang="en-US" b="1" dirty="0"/>
              <a:t> </a:t>
            </a:r>
            <a:r>
              <a:rPr lang="en-US" dirty="0" smtClean="0"/>
              <a:t>A </a:t>
            </a:r>
            <a:r>
              <a:rPr lang="en-US" dirty="0"/>
              <a:t>major responsibility of schools is to teach children the academic skills that they will eventually need to take their place as responsible members of society</a:t>
            </a:r>
            <a:r>
              <a:rPr lang="en-US" dirty="0" smtClean="0"/>
              <a:t>.</a:t>
            </a:r>
          </a:p>
          <a:p>
            <a:r>
              <a:rPr lang="en-US" dirty="0" smtClean="0"/>
              <a:t> </a:t>
            </a:r>
            <a:r>
              <a:rPr lang="en-US" dirty="0"/>
              <a:t>But schools not only teach crucial academic skills, they are also required to</a:t>
            </a:r>
            <a:r>
              <a:rPr lang="en-US" b="1" dirty="0"/>
              <a:t> measure</a:t>
            </a:r>
            <a:r>
              <a:rPr lang="en-US" dirty="0"/>
              <a:t> individual children's acquisition and mastery of these skills. </a:t>
            </a:r>
          </a:p>
          <a:p>
            <a:r>
              <a:rPr lang="en-US" dirty="0" smtClean="0"/>
              <a:t>After all, only </a:t>
            </a:r>
            <a:r>
              <a:rPr lang="en-US" dirty="0"/>
              <a:t>by carefully testing what a child has learned can the instructor then draw conclusions about whether that student is ready to advance to more difficult material.</a:t>
            </a:r>
          </a:p>
          <a:p>
            <a:endParaRPr lang="en-U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1730" name="Rectangle 2"/>
          <p:cNvSpPr>
            <a:spLocks noGrp="1" noChangeArrowheads="1"/>
          </p:cNvSpPr>
          <p:nvPr>
            <p:ph type="title"/>
          </p:nvPr>
        </p:nvSpPr>
        <p:spPr>
          <a:xfrm>
            <a:off x="457200" y="381000"/>
            <a:ext cx="7772400" cy="1066800"/>
          </a:xfrm>
        </p:spPr>
        <p:txBody>
          <a:bodyPr/>
          <a:lstStyle/>
          <a:p>
            <a:r>
              <a:rPr lang="en-US" sz="3200"/>
              <a:t>What Kind of Questions Can Data</a:t>
            </a:r>
            <a:br>
              <a:rPr lang="en-US" sz="3200"/>
            </a:br>
            <a:r>
              <a:rPr lang="en-US" sz="3200"/>
              <a:t>Help Answer?</a:t>
            </a:r>
            <a:endParaRPr lang="en-US"/>
          </a:p>
        </p:txBody>
      </p:sp>
      <p:sp>
        <p:nvSpPr>
          <p:cNvPr id="201731" name="Rectangle 3"/>
          <p:cNvSpPr>
            <a:spLocks noGrp="1" noChangeArrowheads="1"/>
          </p:cNvSpPr>
          <p:nvPr>
            <p:ph sz="quarter" idx="1"/>
          </p:nvPr>
        </p:nvSpPr>
        <p:spPr>
          <a:xfrm>
            <a:off x="685800" y="1600200"/>
            <a:ext cx="7772400" cy="4800600"/>
          </a:xfrm>
        </p:spPr>
        <p:txBody>
          <a:bodyPr/>
          <a:lstStyle/>
          <a:p>
            <a:pPr>
              <a:lnSpc>
                <a:spcPct val="90000"/>
              </a:lnSpc>
            </a:pPr>
            <a:r>
              <a:rPr lang="en-US" sz="2800"/>
              <a:t>Does Core Curriculum meet the need of the majority of students?</a:t>
            </a:r>
          </a:p>
          <a:p>
            <a:pPr lvl="1">
              <a:lnSpc>
                <a:spcPct val="90000"/>
              </a:lnSpc>
            </a:pPr>
            <a:r>
              <a:rPr lang="en-US" sz="2400"/>
              <a:t>Core for each Subgroup?</a:t>
            </a:r>
          </a:p>
          <a:p>
            <a:pPr>
              <a:lnSpc>
                <a:spcPct val="90000"/>
              </a:lnSpc>
            </a:pPr>
            <a:r>
              <a:rPr lang="en-US" sz="2800"/>
              <a:t>Benchmarking (CBM)</a:t>
            </a:r>
          </a:p>
          <a:p>
            <a:pPr lvl="1">
              <a:lnSpc>
                <a:spcPct val="90000"/>
              </a:lnSpc>
            </a:pPr>
            <a:r>
              <a:rPr lang="en-US" sz="2400"/>
              <a:t>Universal screening</a:t>
            </a:r>
          </a:p>
          <a:p>
            <a:pPr lvl="1">
              <a:lnSpc>
                <a:spcPct val="90000"/>
              </a:lnSpc>
            </a:pPr>
            <a:r>
              <a:rPr lang="en-US" sz="2400"/>
              <a:t>Who may need more help</a:t>
            </a:r>
          </a:p>
          <a:p>
            <a:pPr lvl="1">
              <a:lnSpc>
                <a:spcPct val="90000"/>
              </a:lnSpc>
            </a:pPr>
            <a:r>
              <a:rPr lang="en-US" sz="2400"/>
              <a:t>Predicts end-of-year goal</a:t>
            </a:r>
          </a:p>
          <a:p>
            <a:pPr>
              <a:lnSpc>
                <a:spcPct val="90000"/>
              </a:lnSpc>
            </a:pPr>
            <a:r>
              <a:rPr lang="en-US" sz="2800"/>
              <a:t>Progress Monitoring (CBM)</a:t>
            </a:r>
          </a:p>
          <a:p>
            <a:pPr lvl="1">
              <a:lnSpc>
                <a:spcPct val="90000"/>
              </a:lnSpc>
            </a:pPr>
            <a:r>
              <a:rPr lang="en-US" sz="2400"/>
              <a:t>Used to monitor student(s) rate of improving in the curriculum and to identify students whose growth is inadequate?</a:t>
            </a: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000" b="1" dirty="0"/>
              <a:t>What are the benefits of using the AIMSWEB monitoring system?</a:t>
            </a:r>
            <a:r>
              <a:rPr lang="en-US" sz="2000" dirty="0"/>
              <a:t/>
            </a:r>
            <a:br>
              <a:rPr lang="en-US" sz="2000" dirty="0"/>
            </a:br>
            <a:endParaRPr lang="en-US" sz="2000" dirty="0"/>
          </a:p>
        </p:txBody>
      </p:sp>
      <p:sp>
        <p:nvSpPr>
          <p:cNvPr id="3" name="Content Placeholder 2"/>
          <p:cNvSpPr>
            <a:spLocks noGrp="1"/>
          </p:cNvSpPr>
          <p:nvPr>
            <p:ph sz="quarter" idx="1"/>
          </p:nvPr>
        </p:nvSpPr>
        <p:spPr/>
        <p:txBody>
          <a:bodyPr>
            <a:normAutofit/>
          </a:bodyPr>
          <a:lstStyle/>
          <a:p>
            <a:pPr lvl="0"/>
            <a:r>
              <a:rPr lang="en-US" dirty="0"/>
              <a:t>accelerated learning because students are receiving more appropriate instruction; </a:t>
            </a:r>
          </a:p>
          <a:p>
            <a:pPr lvl="0"/>
            <a:r>
              <a:rPr lang="en-US" dirty="0"/>
              <a:t>more informed instructional decisions; </a:t>
            </a:r>
          </a:p>
          <a:p>
            <a:pPr lvl="0"/>
            <a:r>
              <a:rPr lang="en-US" dirty="0"/>
              <a:t>documentation of student progress for accountability purposes; </a:t>
            </a:r>
          </a:p>
          <a:p>
            <a:pPr lvl="0"/>
            <a:r>
              <a:rPr lang="en-US" dirty="0"/>
              <a:t>more efficient communication with families and other professionals about students’ progress; </a:t>
            </a:r>
          </a:p>
          <a:p>
            <a:pPr lvl="0"/>
            <a:r>
              <a:rPr lang="en-US" dirty="0"/>
              <a:t>higher expectations for students by teachers; and </a:t>
            </a:r>
          </a:p>
          <a:p>
            <a:pPr lvl="0"/>
            <a:r>
              <a:rPr lang="en-US" dirty="0"/>
              <a:t>fewer Special Education referrals. </a:t>
            </a:r>
          </a:p>
          <a:p>
            <a:endParaRPr lang="en-US"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What are the benefits of using the AIMSWEB monitoring system?</a:t>
            </a:r>
            <a:endParaRPr lang="en-US" dirty="0"/>
          </a:p>
        </p:txBody>
      </p:sp>
      <p:sp>
        <p:nvSpPr>
          <p:cNvPr id="3" name="Content Placeholder 2"/>
          <p:cNvSpPr>
            <a:spLocks noGrp="1"/>
          </p:cNvSpPr>
          <p:nvPr>
            <p:ph sz="quarter" idx="1"/>
          </p:nvPr>
        </p:nvSpPr>
        <p:spPr/>
        <p:txBody>
          <a:bodyPr/>
          <a:lstStyle/>
          <a:p>
            <a:r>
              <a:rPr lang="en-US" dirty="0"/>
              <a:t>Overall, the use of continuous monitoring results in more efficient and appropriately targeted instructional techniques and goals, which together, move all students to faster attainment of important state standards of achievement. </a:t>
            </a:r>
          </a:p>
          <a:p>
            <a:endParaRPr lang="en-US"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2"/>
          <p:cNvSpPr>
            <a:spLocks noGrp="1" noChangeArrowheads="1"/>
          </p:cNvSpPr>
          <p:nvPr>
            <p:ph type="title"/>
          </p:nvPr>
        </p:nvSpPr>
        <p:spPr>
          <a:xfrm>
            <a:off x="457200" y="381000"/>
            <a:ext cx="7772400" cy="838200"/>
          </a:xfrm>
        </p:spPr>
        <p:txBody>
          <a:bodyPr/>
          <a:lstStyle/>
          <a:p>
            <a:r>
              <a:rPr lang="en-US">
                <a:latin typeface="ヒラギノ角ゴ Pro W3" pitchFamily="28" charset="-128"/>
              </a:rPr>
              <a:t/>
            </a:r>
            <a:r>
              <a:rPr lang="en-US"/>
              <a:t>District Tools</a:t>
            </a:r>
          </a:p>
        </p:txBody>
      </p:sp>
      <p:pic>
        <p:nvPicPr>
          <p:cNvPr id="77831" name="Picture 7"/>
          <p:cNvPicPr>
            <a:picLocks noGrp="1" noChangeAspect="1" noChangeArrowheads="1"/>
          </p:cNvPicPr>
          <p:nvPr>
            <p:ph type="clipArt" sz="half" idx="1"/>
          </p:nvPr>
        </p:nvPicPr>
        <p:blipFill>
          <a:blip r:embed="rId3" cstate="print"/>
          <a:stretch>
            <a:fillRect/>
          </a:stretch>
        </p:blipFill>
        <p:spPr>
          <a:xfrm>
            <a:off x="1680057" y="2935833"/>
            <a:ext cx="1821485" cy="1519733"/>
          </a:xfrm>
        </p:spPr>
      </p:pic>
      <p:sp>
        <p:nvSpPr>
          <p:cNvPr id="77828" name="Text Box 4"/>
          <p:cNvSpPr txBox="1">
            <a:spLocks noChangeArrowheads="1"/>
          </p:cNvSpPr>
          <p:nvPr/>
        </p:nvSpPr>
        <p:spPr bwMode="auto">
          <a:xfrm>
            <a:off x="4572000" y="2057400"/>
            <a:ext cx="4343400" cy="3140075"/>
          </a:xfrm>
          <a:prstGeom prst="rect">
            <a:avLst/>
          </a:prstGeom>
          <a:noFill/>
          <a:ln w="9525">
            <a:noFill/>
            <a:miter lim="800000"/>
            <a:headEnd/>
            <a:tailEnd/>
          </a:ln>
        </p:spPr>
        <p:txBody>
          <a:bodyPr>
            <a:spAutoFit/>
          </a:bodyPr>
          <a:lstStyle/>
          <a:p>
            <a:pPr>
              <a:spcBef>
                <a:spcPct val="50000"/>
              </a:spcBef>
            </a:pPr>
            <a:r>
              <a:rPr lang="en-US" sz="4000">
                <a:solidFill>
                  <a:schemeClr val="tx2"/>
                </a:solidFill>
              </a:rPr>
              <a:t>Data-Based Question: Is Core Instruction Meeting Students’ Needs?</a:t>
            </a: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5170" name="Rectangle 2"/>
          <p:cNvSpPr>
            <a:spLocks noGrp="1" noChangeArrowheads="1"/>
          </p:cNvSpPr>
          <p:nvPr>
            <p:ph type="title"/>
          </p:nvPr>
        </p:nvSpPr>
        <p:spPr>
          <a:xfrm>
            <a:off x="381000" y="304800"/>
            <a:ext cx="7010400" cy="1371600"/>
          </a:xfrm>
        </p:spPr>
        <p:txBody>
          <a:bodyPr>
            <a:normAutofit/>
          </a:bodyPr>
          <a:lstStyle/>
          <a:p>
            <a:r>
              <a:rPr lang="en-US"/>
              <a:t>So what is happening with our students at Kindergarten?</a:t>
            </a:r>
          </a:p>
        </p:txBody>
      </p:sp>
      <p:sp>
        <p:nvSpPr>
          <p:cNvPr id="135171" name="Text Box 3"/>
          <p:cNvSpPr txBox="1">
            <a:spLocks noChangeArrowheads="1"/>
          </p:cNvSpPr>
          <p:nvPr/>
        </p:nvSpPr>
        <p:spPr bwMode="auto">
          <a:xfrm>
            <a:off x="2209800" y="1600200"/>
            <a:ext cx="4800600" cy="457200"/>
          </a:xfrm>
          <a:prstGeom prst="rect">
            <a:avLst/>
          </a:prstGeom>
          <a:noFill/>
          <a:ln w="9525">
            <a:noFill/>
            <a:miter lim="800000"/>
            <a:headEnd/>
            <a:tailEnd/>
          </a:ln>
          <a:effectLst/>
        </p:spPr>
        <p:txBody>
          <a:bodyPr>
            <a:spAutoFit/>
          </a:bodyPr>
          <a:lstStyle/>
          <a:p>
            <a:pPr>
              <a:spcBef>
                <a:spcPct val="50000"/>
              </a:spcBef>
            </a:pPr>
            <a:r>
              <a:rPr lang="en-US">
                <a:latin typeface="Times" pitchFamily="28" charset="0"/>
              </a:rPr>
              <a:t>Kindergarten Initial Sound Fluency</a:t>
            </a:r>
          </a:p>
        </p:txBody>
      </p:sp>
      <p:sp>
        <p:nvSpPr>
          <p:cNvPr id="135172" name="Text Box 4"/>
          <p:cNvSpPr txBox="1">
            <a:spLocks noChangeArrowheads="1"/>
          </p:cNvSpPr>
          <p:nvPr/>
        </p:nvSpPr>
        <p:spPr bwMode="auto">
          <a:xfrm>
            <a:off x="990600" y="6553200"/>
            <a:ext cx="914400" cy="457200"/>
          </a:xfrm>
          <a:prstGeom prst="rect">
            <a:avLst/>
          </a:prstGeom>
          <a:noFill/>
          <a:ln w="9525">
            <a:noFill/>
            <a:miter lim="800000"/>
            <a:headEnd/>
            <a:tailEnd/>
          </a:ln>
          <a:effectLst/>
        </p:spPr>
        <p:txBody>
          <a:bodyPr>
            <a:spAutoFit/>
          </a:bodyPr>
          <a:lstStyle/>
          <a:p>
            <a:pPr>
              <a:spcBef>
                <a:spcPct val="50000"/>
              </a:spcBef>
            </a:pPr>
            <a:endParaRPr lang="en-US">
              <a:latin typeface="Times" pitchFamily="28" charset="0"/>
            </a:endParaRPr>
          </a:p>
        </p:txBody>
      </p:sp>
      <p:sp>
        <p:nvSpPr>
          <p:cNvPr id="135173" name="Text Box 5"/>
          <p:cNvSpPr txBox="1">
            <a:spLocks noChangeArrowheads="1"/>
          </p:cNvSpPr>
          <p:nvPr/>
        </p:nvSpPr>
        <p:spPr bwMode="auto">
          <a:xfrm>
            <a:off x="1143000" y="6400800"/>
            <a:ext cx="914400" cy="457200"/>
          </a:xfrm>
          <a:prstGeom prst="rect">
            <a:avLst/>
          </a:prstGeom>
          <a:noFill/>
          <a:ln w="9525">
            <a:noFill/>
            <a:miter lim="800000"/>
            <a:headEnd/>
            <a:tailEnd/>
          </a:ln>
          <a:effectLst/>
        </p:spPr>
        <p:txBody>
          <a:bodyPr>
            <a:spAutoFit/>
          </a:bodyPr>
          <a:lstStyle/>
          <a:p>
            <a:pPr>
              <a:spcBef>
                <a:spcPct val="50000"/>
              </a:spcBef>
            </a:pPr>
            <a:endParaRPr lang="en-US">
              <a:latin typeface="Times" pitchFamily="28" charset="0"/>
            </a:endParaRPr>
          </a:p>
        </p:txBody>
      </p:sp>
      <p:pic>
        <p:nvPicPr>
          <p:cNvPr id="135174" name="Picture 6" descr="CCSD_59_L-MK"/>
          <p:cNvPicPr>
            <a:picLocks noChangeAspect="1" noChangeArrowheads="1"/>
          </p:cNvPicPr>
          <p:nvPr/>
        </p:nvPicPr>
        <p:blipFill>
          <a:blip r:embed="rId3" cstate="print"/>
          <a:srcRect/>
          <a:stretch>
            <a:fillRect/>
          </a:stretch>
        </p:blipFill>
        <p:spPr bwMode="auto">
          <a:xfrm>
            <a:off x="838200" y="2133600"/>
            <a:ext cx="7696200" cy="3846513"/>
          </a:xfrm>
          <a:prstGeom prst="rect">
            <a:avLst/>
          </a:prstGeom>
          <a:noFill/>
        </p:spPr>
      </p:pic>
      <p:grpSp>
        <p:nvGrpSpPr>
          <p:cNvPr id="2" name="Group 7"/>
          <p:cNvGrpSpPr>
            <a:grpSpLocks/>
          </p:cNvGrpSpPr>
          <p:nvPr/>
        </p:nvGrpSpPr>
        <p:grpSpPr bwMode="auto">
          <a:xfrm>
            <a:off x="533400" y="6248400"/>
            <a:ext cx="8610600" cy="473075"/>
            <a:chOff x="336" y="3840"/>
            <a:chExt cx="5424" cy="298"/>
          </a:xfrm>
        </p:grpSpPr>
        <p:sp>
          <p:nvSpPr>
            <p:cNvPr id="135176" name="Rectangle 8"/>
            <p:cNvSpPr>
              <a:spLocks noChangeArrowheads="1"/>
            </p:cNvSpPr>
            <p:nvPr/>
          </p:nvSpPr>
          <p:spPr bwMode="auto">
            <a:xfrm>
              <a:off x="336" y="3936"/>
              <a:ext cx="96" cy="96"/>
            </a:xfrm>
            <a:prstGeom prst="rect">
              <a:avLst/>
            </a:prstGeom>
            <a:solidFill>
              <a:srgbClr val="800080"/>
            </a:solidFill>
            <a:ln w="9525">
              <a:solidFill>
                <a:schemeClr val="tx1"/>
              </a:solidFill>
              <a:miter lim="800000"/>
              <a:headEnd/>
              <a:tailEnd/>
            </a:ln>
            <a:effectLst/>
          </p:spPr>
          <p:txBody>
            <a:bodyPr wrap="none" anchor="ctr"/>
            <a:lstStyle/>
            <a:p>
              <a:endParaRPr lang="en-US"/>
            </a:p>
          </p:txBody>
        </p:sp>
        <p:sp>
          <p:nvSpPr>
            <p:cNvPr id="135177" name="Rectangle 9"/>
            <p:cNvSpPr>
              <a:spLocks noChangeArrowheads="1"/>
            </p:cNvSpPr>
            <p:nvPr/>
          </p:nvSpPr>
          <p:spPr bwMode="auto">
            <a:xfrm>
              <a:off x="1104" y="3936"/>
              <a:ext cx="96" cy="96"/>
            </a:xfrm>
            <a:prstGeom prst="rect">
              <a:avLst/>
            </a:prstGeom>
            <a:solidFill>
              <a:schemeClr val="bg2"/>
            </a:solidFill>
            <a:ln w="9525">
              <a:solidFill>
                <a:schemeClr val="tx1"/>
              </a:solidFill>
              <a:miter lim="800000"/>
              <a:headEnd/>
              <a:tailEnd/>
            </a:ln>
            <a:effectLst/>
          </p:spPr>
          <p:txBody>
            <a:bodyPr wrap="none" anchor="ctr"/>
            <a:lstStyle/>
            <a:p>
              <a:endParaRPr lang="en-US"/>
            </a:p>
          </p:txBody>
        </p:sp>
        <p:sp>
          <p:nvSpPr>
            <p:cNvPr id="135178" name="Rectangle 10"/>
            <p:cNvSpPr>
              <a:spLocks noChangeArrowheads="1"/>
            </p:cNvSpPr>
            <p:nvPr/>
          </p:nvSpPr>
          <p:spPr bwMode="auto">
            <a:xfrm>
              <a:off x="1872" y="3936"/>
              <a:ext cx="96" cy="96"/>
            </a:xfrm>
            <a:prstGeom prst="rect">
              <a:avLst/>
            </a:prstGeom>
            <a:solidFill>
              <a:srgbClr val="FFFF00"/>
            </a:solidFill>
            <a:ln w="9525">
              <a:solidFill>
                <a:schemeClr val="tx1"/>
              </a:solidFill>
              <a:miter lim="800000"/>
              <a:headEnd/>
              <a:tailEnd/>
            </a:ln>
            <a:effectLst/>
          </p:spPr>
          <p:txBody>
            <a:bodyPr wrap="none" anchor="ctr"/>
            <a:lstStyle/>
            <a:p>
              <a:endParaRPr lang="en-US"/>
            </a:p>
          </p:txBody>
        </p:sp>
        <p:sp>
          <p:nvSpPr>
            <p:cNvPr id="135179" name="Text Box 11"/>
            <p:cNvSpPr txBox="1">
              <a:spLocks noChangeArrowheads="1"/>
            </p:cNvSpPr>
            <p:nvPr/>
          </p:nvSpPr>
          <p:spPr bwMode="auto">
            <a:xfrm>
              <a:off x="1968" y="3888"/>
              <a:ext cx="528" cy="250"/>
            </a:xfrm>
            <a:prstGeom prst="rect">
              <a:avLst/>
            </a:prstGeom>
            <a:noFill/>
            <a:ln w="9525">
              <a:noFill/>
              <a:miter lim="800000"/>
              <a:headEnd/>
              <a:tailEnd/>
            </a:ln>
            <a:effectLst/>
          </p:spPr>
          <p:txBody>
            <a:bodyPr>
              <a:spAutoFit/>
            </a:bodyPr>
            <a:lstStyle/>
            <a:p>
              <a:pPr>
                <a:spcBef>
                  <a:spcPct val="50000"/>
                </a:spcBef>
              </a:pPr>
              <a:r>
                <a:rPr lang="en-US" sz="2000">
                  <a:latin typeface="Times" pitchFamily="28" charset="0"/>
                </a:rPr>
                <a:t>02-03</a:t>
              </a:r>
              <a:endParaRPr lang="en-US">
                <a:latin typeface="Times" pitchFamily="28" charset="0"/>
              </a:endParaRPr>
            </a:p>
          </p:txBody>
        </p:sp>
        <p:sp>
          <p:nvSpPr>
            <p:cNvPr id="135180" name="Text Box 12"/>
            <p:cNvSpPr txBox="1">
              <a:spLocks noChangeArrowheads="1"/>
            </p:cNvSpPr>
            <p:nvPr/>
          </p:nvSpPr>
          <p:spPr bwMode="auto">
            <a:xfrm>
              <a:off x="1248" y="3888"/>
              <a:ext cx="528" cy="250"/>
            </a:xfrm>
            <a:prstGeom prst="rect">
              <a:avLst/>
            </a:prstGeom>
            <a:noFill/>
            <a:ln w="9525">
              <a:noFill/>
              <a:miter lim="800000"/>
              <a:headEnd/>
              <a:tailEnd/>
            </a:ln>
            <a:effectLst/>
          </p:spPr>
          <p:txBody>
            <a:bodyPr>
              <a:spAutoFit/>
            </a:bodyPr>
            <a:lstStyle/>
            <a:p>
              <a:pPr>
                <a:spcBef>
                  <a:spcPct val="50000"/>
                </a:spcBef>
              </a:pPr>
              <a:r>
                <a:rPr lang="en-US" sz="2000">
                  <a:latin typeface="Times" pitchFamily="28" charset="0"/>
                </a:rPr>
                <a:t>01-02</a:t>
              </a:r>
              <a:endParaRPr lang="en-US">
                <a:latin typeface="Times" pitchFamily="28" charset="0"/>
              </a:endParaRPr>
            </a:p>
          </p:txBody>
        </p:sp>
        <p:sp>
          <p:nvSpPr>
            <p:cNvPr id="135181" name="Text Box 13"/>
            <p:cNvSpPr txBox="1">
              <a:spLocks noChangeArrowheads="1"/>
            </p:cNvSpPr>
            <p:nvPr/>
          </p:nvSpPr>
          <p:spPr bwMode="auto">
            <a:xfrm>
              <a:off x="432" y="3888"/>
              <a:ext cx="528" cy="250"/>
            </a:xfrm>
            <a:prstGeom prst="rect">
              <a:avLst/>
            </a:prstGeom>
            <a:noFill/>
            <a:ln w="9525">
              <a:noFill/>
              <a:miter lim="800000"/>
              <a:headEnd/>
              <a:tailEnd/>
            </a:ln>
            <a:effectLst/>
          </p:spPr>
          <p:txBody>
            <a:bodyPr>
              <a:spAutoFit/>
            </a:bodyPr>
            <a:lstStyle/>
            <a:p>
              <a:pPr>
                <a:spcBef>
                  <a:spcPct val="50000"/>
                </a:spcBef>
              </a:pPr>
              <a:r>
                <a:rPr lang="en-US" sz="2000">
                  <a:latin typeface="Times" pitchFamily="28" charset="0"/>
                </a:rPr>
                <a:t>00-01</a:t>
              </a:r>
              <a:endParaRPr lang="en-US">
                <a:latin typeface="Times" pitchFamily="28" charset="0"/>
              </a:endParaRPr>
            </a:p>
          </p:txBody>
        </p:sp>
        <p:sp>
          <p:nvSpPr>
            <p:cNvPr id="135182" name="Text Box 14"/>
            <p:cNvSpPr txBox="1">
              <a:spLocks noChangeArrowheads="1"/>
            </p:cNvSpPr>
            <p:nvPr/>
          </p:nvSpPr>
          <p:spPr bwMode="auto">
            <a:xfrm>
              <a:off x="4896" y="3840"/>
              <a:ext cx="864" cy="250"/>
            </a:xfrm>
            <a:prstGeom prst="rect">
              <a:avLst/>
            </a:prstGeom>
            <a:noFill/>
            <a:ln w="9525">
              <a:noFill/>
              <a:miter lim="800000"/>
              <a:headEnd/>
              <a:tailEnd/>
            </a:ln>
            <a:effectLst/>
          </p:spPr>
          <p:txBody>
            <a:bodyPr>
              <a:spAutoFit/>
            </a:bodyPr>
            <a:lstStyle/>
            <a:p>
              <a:pPr>
                <a:spcBef>
                  <a:spcPct val="50000"/>
                </a:spcBef>
              </a:pPr>
              <a:r>
                <a:rPr lang="en-US" sz="2000">
                  <a:latin typeface="Times" pitchFamily="28" charset="0"/>
                </a:rPr>
                <a:t>CCSD #59</a:t>
              </a:r>
            </a:p>
          </p:txBody>
        </p:sp>
        <p:sp>
          <p:nvSpPr>
            <p:cNvPr id="135183" name="Rectangle 15"/>
            <p:cNvSpPr>
              <a:spLocks noChangeArrowheads="1"/>
            </p:cNvSpPr>
            <p:nvPr/>
          </p:nvSpPr>
          <p:spPr bwMode="auto">
            <a:xfrm>
              <a:off x="4080" y="3936"/>
              <a:ext cx="96" cy="96"/>
            </a:xfrm>
            <a:prstGeom prst="rect">
              <a:avLst/>
            </a:prstGeom>
            <a:solidFill>
              <a:srgbClr val="0000FF"/>
            </a:solidFill>
            <a:ln w="9525">
              <a:solidFill>
                <a:schemeClr val="tx1"/>
              </a:solidFill>
              <a:miter lim="800000"/>
              <a:headEnd/>
              <a:tailEnd/>
            </a:ln>
            <a:effectLst/>
          </p:spPr>
          <p:txBody>
            <a:bodyPr wrap="none" anchor="ctr"/>
            <a:lstStyle/>
            <a:p>
              <a:endParaRPr lang="en-US"/>
            </a:p>
          </p:txBody>
        </p:sp>
        <p:sp>
          <p:nvSpPr>
            <p:cNvPr id="135184" name="Rectangle 16"/>
            <p:cNvSpPr>
              <a:spLocks noChangeArrowheads="1"/>
            </p:cNvSpPr>
            <p:nvPr/>
          </p:nvSpPr>
          <p:spPr bwMode="auto">
            <a:xfrm>
              <a:off x="3408" y="3936"/>
              <a:ext cx="96" cy="96"/>
            </a:xfrm>
            <a:prstGeom prst="rect">
              <a:avLst/>
            </a:prstGeom>
            <a:solidFill>
              <a:srgbClr val="FF0000"/>
            </a:solidFill>
            <a:ln w="9525">
              <a:solidFill>
                <a:schemeClr val="tx1"/>
              </a:solidFill>
              <a:miter lim="800000"/>
              <a:headEnd/>
              <a:tailEnd/>
            </a:ln>
            <a:effectLst/>
          </p:spPr>
          <p:txBody>
            <a:bodyPr wrap="none" anchor="ctr"/>
            <a:lstStyle/>
            <a:p>
              <a:endParaRPr lang="en-US"/>
            </a:p>
          </p:txBody>
        </p:sp>
        <p:sp>
          <p:nvSpPr>
            <p:cNvPr id="135185" name="Rectangle 17"/>
            <p:cNvSpPr>
              <a:spLocks noChangeArrowheads="1"/>
            </p:cNvSpPr>
            <p:nvPr/>
          </p:nvSpPr>
          <p:spPr bwMode="auto">
            <a:xfrm>
              <a:off x="2640" y="3936"/>
              <a:ext cx="96" cy="96"/>
            </a:xfrm>
            <a:prstGeom prst="rect">
              <a:avLst/>
            </a:prstGeom>
            <a:solidFill>
              <a:srgbClr val="2BC73B"/>
            </a:solidFill>
            <a:ln w="9525">
              <a:solidFill>
                <a:schemeClr val="tx1"/>
              </a:solidFill>
              <a:miter lim="800000"/>
              <a:headEnd/>
              <a:tailEnd/>
            </a:ln>
            <a:effectLst/>
          </p:spPr>
          <p:txBody>
            <a:bodyPr wrap="none" anchor="ctr"/>
            <a:lstStyle/>
            <a:p>
              <a:endParaRPr lang="en-US"/>
            </a:p>
          </p:txBody>
        </p:sp>
        <p:sp>
          <p:nvSpPr>
            <p:cNvPr id="135186" name="Text Box 18"/>
            <p:cNvSpPr txBox="1">
              <a:spLocks noChangeArrowheads="1"/>
            </p:cNvSpPr>
            <p:nvPr/>
          </p:nvSpPr>
          <p:spPr bwMode="auto">
            <a:xfrm>
              <a:off x="2736" y="3888"/>
              <a:ext cx="528" cy="250"/>
            </a:xfrm>
            <a:prstGeom prst="rect">
              <a:avLst/>
            </a:prstGeom>
            <a:noFill/>
            <a:ln w="9525">
              <a:noFill/>
              <a:miter lim="800000"/>
              <a:headEnd/>
              <a:tailEnd/>
            </a:ln>
            <a:effectLst/>
          </p:spPr>
          <p:txBody>
            <a:bodyPr>
              <a:spAutoFit/>
            </a:bodyPr>
            <a:lstStyle/>
            <a:p>
              <a:pPr>
                <a:spcBef>
                  <a:spcPct val="50000"/>
                </a:spcBef>
              </a:pPr>
              <a:r>
                <a:rPr lang="en-US" sz="2000">
                  <a:latin typeface="Times" pitchFamily="28" charset="0"/>
                </a:rPr>
                <a:t>03-04</a:t>
              </a:r>
              <a:endParaRPr lang="en-US">
                <a:latin typeface="Times" pitchFamily="28" charset="0"/>
              </a:endParaRPr>
            </a:p>
          </p:txBody>
        </p:sp>
        <p:sp>
          <p:nvSpPr>
            <p:cNvPr id="135187" name="Text Box 19"/>
            <p:cNvSpPr txBox="1">
              <a:spLocks noChangeArrowheads="1"/>
            </p:cNvSpPr>
            <p:nvPr/>
          </p:nvSpPr>
          <p:spPr bwMode="auto">
            <a:xfrm>
              <a:off x="3504" y="3888"/>
              <a:ext cx="528" cy="250"/>
            </a:xfrm>
            <a:prstGeom prst="rect">
              <a:avLst/>
            </a:prstGeom>
            <a:noFill/>
            <a:ln w="9525">
              <a:noFill/>
              <a:miter lim="800000"/>
              <a:headEnd/>
              <a:tailEnd/>
            </a:ln>
            <a:effectLst/>
          </p:spPr>
          <p:txBody>
            <a:bodyPr>
              <a:spAutoFit/>
            </a:bodyPr>
            <a:lstStyle/>
            <a:p>
              <a:pPr>
                <a:spcBef>
                  <a:spcPct val="50000"/>
                </a:spcBef>
              </a:pPr>
              <a:r>
                <a:rPr lang="en-US" sz="2000">
                  <a:latin typeface="Times" pitchFamily="28" charset="0"/>
                </a:rPr>
                <a:t>04-05</a:t>
              </a:r>
              <a:endParaRPr lang="en-US">
                <a:latin typeface="Times" pitchFamily="28" charset="0"/>
              </a:endParaRPr>
            </a:p>
          </p:txBody>
        </p:sp>
        <p:sp>
          <p:nvSpPr>
            <p:cNvPr id="135188" name="Text Box 20"/>
            <p:cNvSpPr txBox="1">
              <a:spLocks noChangeArrowheads="1"/>
            </p:cNvSpPr>
            <p:nvPr/>
          </p:nvSpPr>
          <p:spPr bwMode="auto">
            <a:xfrm>
              <a:off x="4224" y="3888"/>
              <a:ext cx="528" cy="250"/>
            </a:xfrm>
            <a:prstGeom prst="rect">
              <a:avLst/>
            </a:prstGeom>
            <a:noFill/>
            <a:ln w="9525">
              <a:noFill/>
              <a:miter lim="800000"/>
              <a:headEnd/>
              <a:tailEnd/>
            </a:ln>
            <a:effectLst/>
          </p:spPr>
          <p:txBody>
            <a:bodyPr>
              <a:spAutoFit/>
            </a:bodyPr>
            <a:lstStyle/>
            <a:p>
              <a:pPr>
                <a:spcBef>
                  <a:spcPct val="50000"/>
                </a:spcBef>
              </a:pPr>
              <a:r>
                <a:rPr lang="en-US" sz="2000">
                  <a:latin typeface="Times" pitchFamily="28" charset="0"/>
                </a:rPr>
                <a:t>05-06</a:t>
              </a:r>
              <a:endParaRPr lang="en-US">
                <a:latin typeface="Times" pitchFamily="28" charset="0"/>
              </a:endParaRPr>
            </a:p>
          </p:txBody>
        </p:sp>
      </p:grpSp>
      <p:sp>
        <p:nvSpPr>
          <p:cNvPr id="135189" name="Line 21"/>
          <p:cNvSpPr>
            <a:spLocks noChangeShapeType="1"/>
          </p:cNvSpPr>
          <p:nvPr/>
        </p:nvSpPr>
        <p:spPr bwMode="auto">
          <a:xfrm>
            <a:off x="1371600" y="4267200"/>
            <a:ext cx="2286000" cy="762000"/>
          </a:xfrm>
          <a:prstGeom prst="line">
            <a:avLst/>
          </a:prstGeom>
          <a:noFill/>
          <a:ln w="38100">
            <a:solidFill>
              <a:srgbClr val="FF0000"/>
            </a:solidFill>
            <a:round/>
            <a:headEnd/>
            <a:tailEnd/>
          </a:ln>
        </p:spPr>
        <p:txBody>
          <a:bodyPr wrap="none" anchor="ctr"/>
          <a:lstStyle/>
          <a:p>
            <a:endParaRPr lang="en-US"/>
          </a:p>
        </p:txBody>
      </p:sp>
    </p:spTree>
  </p:cSld>
  <p:clrMapOvr>
    <a:masterClrMapping/>
  </p:clrMapOv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1490" name="Rectangle 2"/>
          <p:cNvSpPr>
            <a:spLocks noGrp="1" noChangeArrowheads="1"/>
          </p:cNvSpPr>
          <p:nvPr>
            <p:ph type="title"/>
          </p:nvPr>
        </p:nvSpPr>
        <p:spPr>
          <a:xfrm>
            <a:off x="381000" y="228600"/>
            <a:ext cx="6934200" cy="685800"/>
          </a:xfrm>
        </p:spPr>
        <p:txBody>
          <a:bodyPr>
            <a:normAutofit fontScale="90000"/>
          </a:bodyPr>
          <a:lstStyle/>
          <a:p>
            <a:r>
              <a:rPr lang="en-US" sz="3200"/>
              <a:t>District Fall Student Distribution 2005</a:t>
            </a:r>
            <a:endParaRPr lang="en-US"/>
          </a:p>
        </p:txBody>
      </p:sp>
      <p:pic>
        <p:nvPicPr>
          <p:cNvPr id="191491" name="Picture 3" descr="Picture 4"/>
          <p:cNvPicPr>
            <a:picLocks noChangeAspect="1" noChangeArrowheads="1"/>
          </p:cNvPicPr>
          <p:nvPr/>
        </p:nvPicPr>
        <p:blipFill>
          <a:blip r:embed="rId3" cstate="print"/>
          <a:srcRect/>
          <a:stretch>
            <a:fillRect/>
          </a:stretch>
        </p:blipFill>
        <p:spPr bwMode="auto">
          <a:xfrm>
            <a:off x="0" y="1524000"/>
            <a:ext cx="8904288" cy="5137150"/>
          </a:xfrm>
          <a:prstGeom prst="rect">
            <a:avLst/>
          </a:prstGeom>
          <a:noFill/>
          <a:effectLst>
            <a:outerShdw dist="107763" dir="2700000" algn="ctr" rotWithShape="0">
              <a:srgbClr val="808080">
                <a:alpha val="75000"/>
              </a:srgbClr>
            </a:outerShdw>
          </a:effectLst>
        </p:spPr>
      </p:pic>
      <p:sp>
        <p:nvSpPr>
          <p:cNvPr id="191492" name="Rectangle 4"/>
          <p:cNvSpPr>
            <a:spLocks noChangeArrowheads="1"/>
          </p:cNvSpPr>
          <p:nvPr/>
        </p:nvSpPr>
        <p:spPr bwMode="auto">
          <a:xfrm>
            <a:off x="1219200" y="5638800"/>
            <a:ext cx="6400800" cy="457200"/>
          </a:xfrm>
          <a:prstGeom prst="rect">
            <a:avLst/>
          </a:prstGeom>
          <a:solidFill>
            <a:srgbClr val="FFFF00">
              <a:alpha val="22000"/>
            </a:srgbClr>
          </a:solidFill>
          <a:ln w="9525">
            <a:solidFill>
              <a:schemeClr val="tx1"/>
            </a:solidFill>
            <a:miter lim="800000"/>
            <a:headEnd/>
            <a:tailEnd/>
          </a:ln>
        </p:spPr>
        <p:txBody>
          <a:bodyPr wrap="none" anchor="ctr"/>
          <a:lstStyle/>
          <a:p>
            <a:endParaRPr lang="en-US"/>
          </a:p>
        </p:txBody>
      </p:sp>
      <p:sp>
        <p:nvSpPr>
          <p:cNvPr id="191493" name="Text Box 5"/>
          <p:cNvSpPr txBox="1">
            <a:spLocks noChangeArrowheads="1"/>
          </p:cNvSpPr>
          <p:nvPr/>
        </p:nvSpPr>
        <p:spPr bwMode="auto">
          <a:xfrm>
            <a:off x="7696200" y="5638800"/>
            <a:ext cx="1143000" cy="457200"/>
          </a:xfrm>
          <a:prstGeom prst="rect">
            <a:avLst/>
          </a:prstGeom>
          <a:noFill/>
          <a:ln w="9525">
            <a:noFill/>
            <a:miter lim="800000"/>
            <a:headEnd/>
            <a:tailEnd/>
          </a:ln>
        </p:spPr>
        <p:txBody>
          <a:bodyPr>
            <a:spAutoFit/>
          </a:bodyPr>
          <a:lstStyle/>
          <a:p>
            <a:pPr>
              <a:spcBef>
                <a:spcPct val="50000"/>
              </a:spcBef>
            </a:pPr>
            <a:r>
              <a:rPr lang="en-US"/>
              <a:t>24.4%</a:t>
            </a: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2"/>
          <p:cNvSpPr>
            <a:spLocks noGrp="1" noChangeArrowheads="1"/>
          </p:cNvSpPr>
          <p:nvPr>
            <p:ph type="title"/>
          </p:nvPr>
        </p:nvSpPr>
        <p:spPr>
          <a:xfrm>
            <a:off x="533400" y="152400"/>
            <a:ext cx="7772400" cy="838200"/>
          </a:xfrm>
        </p:spPr>
        <p:txBody>
          <a:bodyPr>
            <a:normAutofit fontScale="90000"/>
          </a:bodyPr>
          <a:lstStyle/>
          <a:p>
            <a:r>
              <a:rPr lang="en-US" sz="3600"/>
              <a:t>Assessment and its Relation </a:t>
            </a:r>
            <a:br>
              <a:rPr lang="en-US" sz="3600"/>
            </a:br>
            <a:r>
              <a:rPr lang="en-US" sz="3600"/>
              <a:t>to the Tiers</a:t>
            </a:r>
            <a:endParaRPr lang="en-US"/>
          </a:p>
        </p:txBody>
      </p:sp>
      <p:graphicFrame>
        <p:nvGraphicFramePr>
          <p:cNvPr id="69652" name="Group 20"/>
          <p:cNvGraphicFramePr>
            <a:graphicFrameLocks noGrp="1"/>
          </p:cNvGraphicFramePr>
          <p:nvPr/>
        </p:nvGraphicFramePr>
        <p:xfrm>
          <a:off x="533400" y="1371600"/>
          <a:ext cx="6858000" cy="4775200"/>
        </p:xfrm>
        <a:graphic>
          <a:graphicData uri="http://schemas.openxmlformats.org/drawingml/2006/table">
            <a:tbl>
              <a:tblPr/>
              <a:tblGrid>
                <a:gridCol w="3429000"/>
                <a:gridCol w="3429000"/>
              </a:tblGrid>
              <a:tr h="10160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dirty="0" smtClean="0">
                          <a:ln>
                            <a:noFill/>
                          </a:ln>
                          <a:solidFill>
                            <a:schemeClr val="tx1"/>
                          </a:solidFill>
                          <a:effectLst/>
                          <a:latin typeface="Arial" charset="0"/>
                          <a:ea typeface="ＭＳ Ｐゴシック" pitchFamily="28" charset="-128"/>
                        </a:rPr>
                        <a:t>Instructional Placement</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chemeClr val="tx1"/>
                          </a:solidFill>
                          <a:effectLst/>
                          <a:latin typeface="Arial" charset="0"/>
                          <a:ea typeface="ＭＳ Ｐゴシック" pitchFamily="28" charset="-128"/>
                        </a:rPr>
                        <a:t>Assessment</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0160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dirty="0" smtClean="0">
                          <a:ln>
                            <a:noFill/>
                          </a:ln>
                          <a:solidFill>
                            <a:schemeClr val="tx1"/>
                          </a:solidFill>
                          <a:effectLst/>
                          <a:latin typeface="Arial" charset="0"/>
                          <a:ea typeface="ＭＳ Ｐゴシック" pitchFamily="28" charset="-128"/>
                        </a:rPr>
                        <a:t>Benchmark</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chemeClr val="tx1"/>
                          </a:solidFill>
                          <a:effectLst/>
                          <a:latin typeface="Arial" charset="0"/>
                          <a:ea typeface="ＭＳ Ｐゴシック" pitchFamily="28" charset="-128"/>
                        </a:rPr>
                        <a:t>Universal Screening 3x a year</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0160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dirty="0" smtClean="0">
                          <a:ln>
                            <a:noFill/>
                          </a:ln>
                          <a:solidFill>
                            <a:schemeClr val="tx1"/>
                          </a:solidFill>
                          <a:effectLst/>
                          <a:latin typeface="Arial" charset="0"/>
                          <a:ea typeface="ＭＳ Ｐゴシック" pitchFamily="28" charset="-128"/>
                        </a:rPr>
                        <a:t>Strategic</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chemeClr val="tx1"/>
                          </a:solidFill>
                          <a:effectLst/>
                          <a:latin typeface="Arial" charset="0"/>
                          <a:ea typeface="ＭＳ Ｐゴシック" pitchFamily="28" charset="-128"/>
                        </a:rPr>
                        <a:t>Monthly on-grade level progress monitoring</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0160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dirty="0" smtClean="0">
                          <a:ln>
                            <a:noFill/>
                          </a:ln>
                          <a:solidFill>
                            <a:schemeClr val="tx1"/>
                          </a:solidFill>
                          <a:effectLst/>
                          <a:latin typeface="Arial" charset="0"/>
                          <a:ea typeface="ＭＳ Ｐゴシック" pitchFamily="28" charset="-128"/>
                        </a:rPr>
                        <a:t>Intensive</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chemeClr val="tx1"/>
                          </a:solidFill>
                          <a:effectLst/>
                          <a:latin typeface="Arial" charset="0"/>
                          <a:ea typeface="ＭＳ Ｐゴシック" pitchFamily="28" charset="-128"/>
                        </a:rPr>
                        <a:t>Off-level progress monitoring 2x a month</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62" name="Rectangle 2"/>
          <p:cNvSpPr>
            <a:spLocks noGrp="1" noChangeArrowheads="1"/>
          </p:cNvSpPr>
          <p:nvPr>
            <p:ph type="title"/>
          </p:nvPr>
        </p:nvSpPr>
        <p:spPr>
          <a:xfrm>
            <a:off x="685800" y="2819400"/>
            <a:ext cx="7696200" cy="1524000"/>
          </a:xfrm>
        </p:spPr>
        <p:txBody>
          <a:bodyPr/>
          <a:lstStyle/>
          <a:p>
            <a:r>
              <a:rPr lang="en-US"/>
              <a:t>Is the District Plan Working at the Core Level?</a:t>
            </a: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2"/>
          <p:cNvSpPr>
            <a:spLocks noGrp="1" noChangeArrowheads="1"/>
          </p:cNvSpPr>
          <p:nvPr>
            <p:ph type="title"/>
          </p:nvPr>
        </p:nvSpPr>
        <p:spPr>
          <a:xfrm>
            <a:off x="304800" y="381000"/>
            <a:ext cx="7010400" cy="990600"/>
          </a:xfrm>
        </p:spPr>
        <p:txBody>
          <a:bodyPr>
            <a:normAutofit fontScale="90000"/>
          </a:bodyPr>
          <a:lstStyle/>
          <a:p>
            <a:r>
              <a:rPr lang="en-US" sz="3600"/>
              <a:t>District Fall Student Distribution </a:t>
            </a:r>
            <a:br>
              <a:rPr lang="en-US" sz="3600"/>
            </a:br>
            <a:r>
              <a:rPr lang="en-US" sz="3600"/>
              <a:t>2006</a:t>
            </a:r>
            <a:endParaRPr lang="en-US"/>
          </a:p>
        </p:txBody>
      </p:sp>
      <p:pic>
        <p:nvPicPr>
          <p:cNvPr id="79875" name="Picture 3" descr="Picture 8"/>
          <p:cNvPicPr>
            <a:picLocks noChangeAspect="1" noChangeArrowheads="1"/>
          </p:cNvPicPr>
          <p:nvPr/>
        </p:nvPicPr>
        <p:blipFill>
          <a:blip r:embed="rId3" cstate="print"/>
          <a:srcRect/>
          <a:stretch>
            <a:fillRect/>
          </a:stretch>
        </p:blipFill>
        <p:spPr bwMode="auto">
          <a:xfrm>
            <a:off x="0" y="1595438"/>
            <a:ext cx="9144000" cy="5262562"/>
          </a:xfrm>
          <a:prstGeom prst="rect">
            <a:avLst/>
          </a:prstGeom>
          <a:noFill/>
        </p:spPr>
      </p:pic>
      <p:sp>
        <p:nvSpPr>
          <p:cNvPr id="79876" name="Rectangle 4"/>
          <p:cNvSpPr>
            <a:spLocks noChangeArrowheads="1"/>
          </p:cNvSpPr>
          <p:nvPr/>
        </p:nvSpPr>
        <p:spPr bwMode="auto">
          <a:xfrm>
            <a:off x="1371600" y="5791200"/>
            <a:ext cx="6781800" cy="533400"/>
          </a:xfrm>
          <a:prstGeom prst="rect">
            <a:avLst/>
          </a:prstGeom>
          <a:solidFill>
            <a:srgbClr val="FFFF00">
              <a:alpha val="25000"/>
            </a:srgbClr>
          </a:solidFill>
          <a:ln w="9525">
            <a:solidFill>
              <a:schemeClr val="tx1"/>
            </a:solidFill>
            <a:miter lim="800000"/>
            <a:headEnd/>
            <a:tailEnd/>
          </a:ln>
        </p:spPr>
        <p:txBody>
          <a:bodyPr wrap="none" anchor="ctr"/>
          <a:lstStyle/>
          <a:p>
            <a:endParaRPr lang="en-US"/>
          </a:p>
        </p:txBody>
      </p:sp>
      <p:sp>
        <p:nvSpPr>
          <p:cNvPr id="79877" name="Text Box 5"/>
          <p:cNvSpPr txBox="1">
            <a:spLocks noChangeArrowheads="1"/>
          </p:cNvSpPr>
          <p:nvPr/>
        </p:nvSpPr>
        <p:spPr bwMode="auto">
          <a:xfrm>
            <a:off x="8077200" y="5867400"/>
            <a:ext cx="1066800" cy="457200"/>
          </a:xfrm>
          <a:prstGeom prst="rect">
            <a:avLst/>
          </a:prstGeom>
          <a:noFill/>
          <a:ln w="9525">
            <a:noFill/>
            <a:miter lim="800000"/>
            <a:headEnd/>
            <a:tailEnd/>
          </a:ln>
        </p:spPr>
        <p:txBody>
          <a:bodyPr>
            <a:spAutoFit/>
          </a:bodyPr>
          <a:lstStyle/>
          <a:p>
            <a:pPr>
              <a:spcBef>
                <a:spcPct val="50000"/>
              </a:spcBef>
            </a:pPr>
            <a:r>
              <a:rPr lang="en-US"/>
              <a:t>18.1%</a:t>
            </a: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Rectangle 2"/>
          <p:cNvSpPr>
            <a:spLocks noGrp="1" noChangeArrowheads="1"/>
          </p:cNvSpPr>
          <p:nvPr>
            <p:ph type="title"/>
          </p:nvPr>
        </p:nvSpPr>
        <p:spPr>
          <a:xfrm>
            <a:off x="381000" y="304800"/>
            <a:ext cx="7772400" cy="990600"/>
          </a:xfrm>
        </p:spPr>
        <p:txBody>
          <a:bodyPr>
            <a:normAutofit fontScale="90000"/>
          </a:bodyPr>
          <a:lstStyle/>
          <a:p>
            <a:r>
              <a:rPr lang="en-US" sz="3600"/>
              <a:t>District Student Distribution Spring 2007</a:t>
            </a:r>
            <a:endParaRPr lang="en-US"/>
          </a:p>
        </p:txBody>
      </p:sp>
      <p:pic>
        <p:nvPicPr>
          <p:cNvPr id="81923" name="Picture 3" descr="Picture 9"/>
          <p:cNvPicPr>
            <a:picLocks noChangeAspect="1" noChangeArrowheads="1"/>
          </p:cNvPicPr>
          <p:nvPr/>
        </p:nvPicPr>
        <p:blipFill>
          <a:blip r:embed="rId3" cstate="print"/>
          <a:srcRect/>
          <a:stretch>
            <a:fillRect/>
          </a:stretch>
        </p:blipFill>
        <p:spPr bwMode="auto">
          <a:xfrm>
            <a:off x="0" y="1428750"/>
            <a:ext cx="9144000" cy="5429250"/>
          </a:xfrm>
          <a:prstGeom prst="rect">
            <a:avLst/>
          </a:prstGeom>
          <a:noFill/>
        </p:spPr>
      </p:pic>
      <p:sp>
        <p:nvSpPr>
          <p:cNvPr id="81924" name="Rectangle 4"/>
          <p:cNvSpPr>
            <a:spLocks noChangeArrowheads="1"/>
          </p:cNvSpPr>
          <p:nvPr/>
        </p:nvSpPr>
        <p:spPr bwMode="auto">
          <a:xfrm>
            <a:off x="1371600" y="5638800"/>
            <a:ext cx="6705600" cy="533400"/>
          </a:xfrm>
          <a:prstGeom prst="rect">
            <a:avLst/>
          </a:prstGeom>
          <a:solidFill>
            <a:srgbClr val="FFFF00">
              <a:alpha val="25000"/>
            </a:srgbClr>
          </a:solidFill>
          <a:ln w="9525">
            <a:solidFill>
              <a:schemeClr val="tx1"/>
            </a:solidFill>
            <a:miter lim="800000"/>
            <a:headEnd/>
            <a:tailEnd/>
          </a:ln>
        </p:spPr>
        <p:txBody>
          <a:bodyPr wrap="none" anchor="ctr"/>
          <a:lstStyle/>
          <a:p>
            <a:endParaRPr lang="en-US"/>
          </a:p>
        </p:txBody>
      </p:sp>
      <p:sp>
        <p:nvSpPr>
          <p:cNvPr id="81925" name="Rectangle 5"/>
          <p:cNvSpPr>
            <a:spLocks noChangeArrowheads="1"/>
          </p:cNvSpPr>
          <p:nvPr/>
        </p:nvSpPr>
        <p:spPr bwMode="auto">
          <a:xfrm>
            <a:off x="8096250" y="5715000"/>
            <a:ext cx="1047750" cy="457200"/>
          </a:xfrm>
          <a:prstGeom prst="rect">
            <a:avLst/>
          </a:prstGeom>
          <a:noFill/>
          <a:ln w="9525">
            <a:noFill/>
            <a:miter lim="800000"/>
            <a:headEnd/>
            <a:tailEnd/>
          </a:ln>
        </p:spPr>
        <p:txBody>
          <a:bodyPr wrap="none">
            <a:spAutoFit/>
          </a:bodyPr>
          <a:lstStyle/>
          <a:p>
            <a:r>
              <a:rPr lang="en-US"/>
              <a:t>10.8%</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457200" y="228600"/>
            <a:ext cx="5791200" cy="838200"/>
          </a:xfrm>
        </p:spPr>
        <p:txBody>
          <a:bodyPr>
            <a:normAutofit/>
          </a:bodyPr>
          <a:lstStyle/>
          <a:p>
            <a:r>
              <a:rPr lang="en-US"/>
              <a:t>3 Cornerstones of RTI</a:t>
            </a:r>
          </a:p>
        </p:txBody>
      </p:sp>
      <p:grpSp>
        <p:nvGrpSpPr>
          <p:cNvPr id="2" name="Group 18"/>
          <p:cNvGrpSpPr>
            <a:grpSpLocks/>
          </p:cNvGrpSpPr>
          <p:nvPr/>
        </p:nvGrpSpPr>
        <p:grpSpPr bwMode="auto">
          <a:xfrm>
            <a:off x="1066800" y="990600"/>
            <a:ext cx="7620000" cy="5486400"/>
            <a:chOff x="384" y="672"/>
            <a:chExt cx="4800" cy="3456"/>
          </a:xfrm>
        </p:grpSpPr>
        <p:sp>
          <p:nvSpPr>
            <p:cNvPr id="3078" name="Oval 6"/>
            <p:cNvSpPr>
              <a:spLocks noChangeArrowheads="1"/>
            </p:cNvSpPr>
            <p:nvPr/>
          </p:nvSpPr>
          <p:spPr bwMode="auto">
            <a:xfrm>
              <a:off x="2064" y="1440"/>
              <a:ext cx="2688" cy="2688"/>
            </a:xfrm>
            <a:prstGeom prst="ellipse">
              <a:avLst/>
            </a:prstGeom>
            <a:noFill/>
            <a:ln w="28575">
              <a:solidFill>
                <a:schemeClr val="tx1"/>
              </a:solidFill>
              <a:round/>
              <a:headEnd/>
              <a:tailEnd/>
            </a:ln>
          </p:spPr>
          <p:txBody>
            <a:bodyPr wrap="none" anchor="ctr"/>
            <a:lstStyle/>
            <a:p>
              <a:pPr algn="ctr"/>
              <a:endParaRPr lang="en-US"/>
            </a:p>
          </p:txBody>
        </p:sp>
        <p:sp>
          <p:nvSpPr>
            <p:cNvPr id="3084" name="Oval 12"/>
            <p:cNvSpPr>
              <a:spLocks noChangeArrowheads="1"/>
            </p:cNvSpPr>
            <p:nvPr/>
          </p:nvSpPr>
          <p:spPr bwMode="auto">
            <a:xfrm>
              <a:off x="672" y="1440"/>
              <a:ext cx="2688" cy="2688"/>
            </a:xfrm>
            <a:prstGeom prst="ellipse">
              <a:avLst/>
            </a:prstGeom>
            <a:noFill/>
            <a:ln w="28575">
              <a:solidFill>
                <a:schemeClr val="tx1"/>
              </a:solidFill>
              <a:round/>
              <a:headEnd/>
              <a:tailEnd/>
            </a:ln>
          </p:spPr>
          <p:txBody>
            <a:bodyPr wrap="none" anchor="ctr"/>
            <a:lstStyle/>
            <a:p>
              <a:pPr algn="ctr"/>
              <a:endParaRPr lang="en-US"/>
            </a:p>
          </p:txBody>
        </p:sp>
        <p:sp>
          <p:nvSpPr>
            <p:cNvPr id="3085" name="Oval 13"/>
            <p:cNvSpPr>
              <a:spLocks noChangeArrowheads="1"/>
            </p:cNvSpPr>
            <p:nvPr/>
          </p:nvSpPr>
          <p:spPr bwMode="auto">
            <a:xfrm>
              <a:off x="1344" y="672"/>
              <a:ext cx="2688" cy="2688"/>
            </a:xfrm>
            <a:prstGeom prst="ellipse">
              <a:avLst/>
            </a:prstGeom>
            <a:noFill/>
            <a:ln w="28575">
              <a:solidFill>
                <a:schemeClr val="tx1"/>
              </a:solidFill>
              <a:round/>
              <a:headEnd/>
              <a:tailEnd/>
            </a:ln>
          </p:spPr>
          <p:txBody>
            <a:bodyPr wrap="none" anchor="ctr"/>
            <a:lstStyle/>
            <a:p>
              <a:pPr algn="ctr"/>
              <a:endParaRPr lang="en-US"/>
            </a:p>
          </p:txBody>
        </p:sp>
        <p:sp>
          <p:nvSpPr>
            <p:cNvPr id="3086" name="Text Box 14"/>
            <p:cNvSpPr txBox="1">
              <a:spLocks noChangeArrowheads="1"/>
            </p:cNvSpPr>
            <p:nvPr/>
          </p:nvSpPr>
          <p:spPr bwMode="auto">
            <a:xfrm>
              <a:off x="1872" y="912"/>
              <a:ext cx="1728" cy="596"/>
            </a:xfrm>
            <a:prstGeom prst="rect">
              <a:avLst/>
            </a:prstGeom>
            <a:noFill/>
            <a:ln w="9525">
              <a:noFill/>
              <a:miter lim="800000"/>
              <a:headEnd/>
              <a:tailEnd/>
            </a:ln>
          </p:spPr>
          <p:txBody>
            <a:bodyPr>
              <a:spAutoFit/>
            </a:bodyPr>
            <a:lstStyle/>
            <a:p>
              <a:pPr algn="ctr">
                <a:spcBef>
                  <a:spcPct val="50000"/>
                </a:spcBef>
              </a:pPr>
              <a:r>
                <a:rPr lang="en-US" sz="2800"/>
                <a:t>Tiered System of Intervention</a:t>
              </a:r>
            </a:p>
          </p:txBody>
        </p:sp>
        <p:sp>
          <p:nvSpPr>
            <p:cNvPr id="3087" name="Rectangle 15"/>
            <p:cNvSpPr>
              <a:spLocks noChangeArrowheads="1"/>
            </p:cNvSpPr>
            <p:nvPr/>
          </p:nvSpPr>
          <p:spPr bwMode="auto">
            <a:xfrm>
              <a:off x="384" y="2784"/>
              <a:ext cx="1584" cy="865"/>
            </a:xfrm>
            <a:prstGeom prst="rect">
              <a:avLst/>
            </a:prstGeom>
            <a:noFill/>
            <a:ln w="9525">
              <a:noFill/>
              <a:miter lim="800000"/>
              <a:headEnd/>
              <a:tailEnd/>
            </a:ln>
          </p:spPr>
          <p:txBody>
            <a:bodyPr>
              <a:spAutoFit/>
            </a:bodyPr>
            <a:lstStyle/>
            <a:p>
              <a:pPr algn="ctr"/>
              <a:r>
                <a:rPr lang="en-US" sz="2800"/>
                <a:t>Systematic Problem Solving</a:t>
              </a:r>
            </a:p>
          </p:txBody>
        </p:sp>
        <p:sp>
          <p:nvSpPr>
            <p:cNvPr id="3088" name="Rectangle 16"/>
            <p:cNvSpPr>
              <a:spLocks noChangeArrowheads="1"/>
            </p:cNvSpPr>
            <p:nvPr/>
          </p:nvSpPr>
          <p:spPr bwMode="auto">
            <a:xfrm>
              <a:off x="3600" y="2736"/>
              <a:ext cx="1584" cy="865"/>
            </a:xfrm>
            <a:prstGeom prst="rect">
              <a:avLst/>
            </a:prstGeom>
            <a:noFill/>
            <a:ln w="9525">
              <a:noFill/>
              <a:miter lim="800000"/>
              <a:headEnd/>
              <a:tailEnd/>
            </a:ln>
          </p:spPr>
          <p:txBody>
            <a:bodyPr>
              <a:spAutoFit/>
            </a:bodyPr>
            <a:lstStyle/>
            <a:p>
              <a:pPr algn="ctr"/>
              <a:r>
                <a:rPr lang="en-US" sz="2800"/>
                <a:t>Data Monitoring and Analysis</a:t>
              </a:r>
              <a:endParaRPr lang="en-US"/>
            </a:p>
          </p:txBody>
        </p:sp>
      </p:grpSp>
    </p:spTree>
  </p:cSld>
  <p:clrMapOvr>
    <a:masterClrMapping/>
  </p:clrMapOvr>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5586" name="Rectangle 2"/>
          <p:cNvSpPr>
            <a:spLocks noGrp="1" noChangeArrowheads="1"/>
          </p:cNvSpPr>
          <p:nvPr>
            <p:ph type="title"/>
          </p:nvPr>
        </p:nvSpPr>
        <p:spPr>
          <a:xfrm>
            <a:off x="838200" y="2667000"/>
            <a:ext cx="7620000" cy="1447800"/>
          </a:xfrm>
        </p:spPr>
        <p:txBody>
          <a:bodyPr/>
          <a:lstStyle/>
          <a:p>
            <a:r>
              <a:rPr lang="en-US"/>
              <a:t>How’s the Program Working with Tier 2 and Tier 3?</a:t>
            </a: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2"/>
          <p:cNvSpPr>
            <a:spLocks noGrp="1" noChangeArrowheads="1"/>
          </p:cNvSpPr>
          <p:nvPr>
            <p:ph type="title"/>
          </p:nvPr>
        </p:nvSpPr>
        <p:spPr>
          <a:xfrm>
            <a:off x="152400" y="304800"/>
            <a:ext cx="7772400" cy="838200"/>
          </a:xfrm>
        </p:spPr>
        <p:txBody>
          <a:bodyPr>
            <a:normAutofit fontScale="90000"/>
          </a:bodyPr>
          <a:lstStyle/>
          <a:p>
            <a:r>
              <a:rPr lang="en-US" sz="3600"/>
              <a:t>Effectiveness of Reading Programs</a:t>
            </a:r>
            <a:endParaRPr lang="en-US"/>
          </a:p>
        </p:txBody>
      </p:sp>
      <p:pic>
        <p:nvPicPr>
          <p:cNvPr id="83971" name="Picture 3" descr="Picture 16"/>
          <p:cNvPicPr>
            <a:picLocks noChangeAspect="1" noChangeArrowheads="1"/>
          </p:cNvPicPr>
          <p:nvPr/>
        </p:nvPicPr>
        <p:blipFill>
          <a:blip r:embed="rId3" cstate="print"/>
          <a:srcRect/>
          <a:stretch>
            <a:fillRect/>
          </a:stretch>
        </p:blipFill>
        <p:spPr bwMode="auto">
          <a:xfrm>
            <a:off x="0" y="1458913"/>
            <a:ext cx="9144000" cy="5391150"/>
          </a:xfrm>
          <a:prstGeom prst="rect">
            <a:avLst/>
          </a:prstGeom>
          <a:noFill/>
          <a:effectLst>
            <a:outerShdw dist="107763" dir="2700000" algn="ctr" rotWithShape="0">
              <a:srgbClr val="808080"/>
            </a:outerShdw>
          </a:effectLst>
        </p:spPr>
      </p:pic>
      <p:sp>
        <p:nvSpPr>
          <p:cNvPr id="83972" name="Rectangle 4"/>
          <p:cNvSpPr>
            <a:spLocks noChangeArrowheads="1"/>
          </p:cNvSpPr>
          <p:nvPr/>
        </p:nvSpPr>
        <p:spPr bwMode="auto">
          <a:xfrm>
            <a:off x="0" y="2971800"/>
            <a:ext cx="838200" cy="3886200"/>
          </a:xfrm>
          <a:prstGeom prst="rect">
            <a:avLst/>
          </a:prstGeom>
          <a:solidFill>
            <a:schemeClr val="bg1"/>
          </a:solidFill>
          <a:ln w="9525">
            <a:solidFill>
              <a:schemeClr val="tx1"/>
            </a:solidFill>
            <a:miter lim="800000"/>
            <a:headEnd/>
            <a:tailEnd/>
          </a:ln>
        </p:spPr>
        <p:txBody>
          <a:bodyPr wrap="none" anchor="ctr"/>
          <a:lstStyle/>
          <a:p>
            <a:endParaRPr lang="en-US"/>
          </a:p>
        </p:txBody>
      </p:sp>
      <p:sp>
        <p:nvSpPr>
          <p:cNvPr id="83973" name="Rectangle 5"/>
          <p:cNvSpPr>
            <a:spLocks noChangeArrowheads="1"/>
          </p:cNvSpPr>
          <p:nvPr/>
        </p:nvSpPr>
        <p:spPr bwMode="auto">
          <a:xfrm>
            <a:off x="2819400" y="2971800"/>
            <a:ext cx="838200" cy="3886200"/>
          </a:xfrm>
          <a:prstGeom prst="rect">
            <a:avLst/>
          </a:prstGeom>
          <a:solidFill>
            <a:schemeClr val="bg1"/>
          </a:solidFill>
          <a:ln w="9525">
            <a:solidFill>
              <a:schemeClr val="tx1"/>
            </a:solidFill>
            <a:miter lim="800000"/>
            <a:headEnd/>
            <a:tailEnd/>
          </a:ln>
        </p:spPr>
        <p:txBody>
          <a:bodyPr wrap="none" anchor="ctr"/>
          <a:lstStyle/>
          <a:p>
            <a:endParaRPr lang="en-US"/>
          </a:p>
        </p:txBody>
      </p:sp>
      <p:sp>
        <p:nvSpPr>
          <p:cNvPr id="83974" name="Rectangle 6"/>
          <p:cNvSpPr>
            <a:spLocks noChangeArrowheads="1"/>
          </p:cNvSpPr>
          <p:nvPr/>
        </p:nvSpPr>
        <p:spPr bwMode="auto">
          <a:xfrm>
            <a:off x="5943600" y="2971800"/>
            <a:ext cx="838200" cy="3886200"/>
          </a:xfrm>
          <a:prstGeom prst="rect">
            <a:avLst/>
          </a:prstGeom>
          <a:solidFill>
            <a:schemeClr val="bg1"/>
          </a:solidFill>
          <a:ln w="9525">
            <a:solidFill>
              <a:schemeClr val="tx1"/>
            </a:solidFill>
            <a:miter lim="800000"/>
            <a:headEnd/>
            <a:tailEnd/>
          </a:ln>
        </p:spPr>
        <p:txBody>
          <a:bodyPr wrap="none" anchor="ctr"/>
          <a:lstStyle/>
          <a:p>
            <a:endParaRPr lang="en-US"/>
          </a:p>
        </p:txBody>
      </p:sp>
      <p:sp>
        <p:nvSpPr>
          <p:cNvPr id="83975" name="AutoShape 7"/>
          <p:cNvSpPr>
            <a:spLocks noChangeArrowheads="1"/>
          </p:cNvSpPr>
          <p:nvPr/>
        </p:nvSpPr>
        <p:spPr bwMode="auto">
          <a:xfrm rot="-2455807">
            <a:off x="4876800" y="1981200"/>
            <a:ext cx="1066800" cy="609600"/>
          </a:xfrm>
          <a:prstGeom prst="leftArrow">
            <a:avLst>
              <a:gd name="adj1" fmla="val 50000"/>
              <a:gd name="adj2" fmla="val 43750"/>
            </a:avLst>
          </a:prstGeom>
          <a:solidFill>
            <a:srgbClr val="FFFF00"/>
          </a:solidFill>
          <a:ln w="9525">
            <a:solidFill>
              <a:schemeClr val="tx1"/>
            </a:solidFill>
            <a:miter lim="800000"/>
            <a:headEnd/>
            <a:tailEnd/>
          </a:ln>
        </p:spPr>
        <p:txBody>
          <a:bodyPr wrap="none" anchor="ctr"/>
          <a:lstStyle/>
          <a:p>
            <a:endParaRPr lang="en-US"/>
          </a:p>
        </p:txBody>
      </p:sp>
      <p:sp>
        <p:nvSpPr>
          <p:cNvPr id="83976" name="AutoShape 8"/>
          <p:cNvSpPr>
            <a:spLocks noChangeArrowheads="1"/>
          </p:cNvSpPr>
          <p:nvPr/>
        </p:nvSpPr>
        <p:spPr bwMode="auto">
          <a:xfrm rot="-2455807">
            <a:off x="7848600" y="1981200"/>
            <a:ext cx="1066800" cy="609600"/>
          </a:xfrm>
          <a:prstGeom prst="leftArrow">
            <a:avLst>
              <a:gd name="adj1" fmla="val 50000"/>
              <a:gd name="adj2" fmla="val 43750"/>
            </a:avLst>
          </a:prstGeom>
          <a:solidFill>
            <a:srgbClr val="FF0000"/>
          </a:solidFill>
          <a:ln w="9525">
            <a:solidFill>
              <a:schemeClr val="tx1"/>
            </a:solidFill>
            <a:miter lim="800000"/>
            <a:headEnd/>
            <a:tailEnd/>
          </a:ln>
        </p:spPr>
        <p:txBody>
          <a:bodyPr wrap="none" anchor="ctr"/>
          <a:lstStyle/>
          <a:p>
            <a:endParaRPr lang="en-US"/>
          </a:p>
        </p:txBody>
      </p:sp>
      <p:sp>
        <p:nvSpPr>
          <p:cNvPr id="83977" name="AutoShape 9"/>
          <p:cNvSpPr>
            <a:spLocks noChangeArrowheads="1"/>
          </p:cNvSpPr>
          <p:nvPr/>
        </p:nvSpPr>
        <p:spPr bwMode="auto">
          <a:xfrm rot="-2455807">
            <a:off x="1905000" y="1981200"/>
            <a:ext cx="1066800" cy="609600"/>
          </a:xfrm>
          <a:prstGeom prst="leftArrow">
            <a:avLst>
              <a:gd name="adj1" fmla="val 50000"/>
              <a:gd name="adj2" fmla="val 43750"/>
            </a:avLst>
          </a:prstGeom>
          <a:solidFill>
            <a:srgbClr val="00FF00"/>
          </a:solidFill>
          <a:ln w="9525">
            <a:solidFill>
              <a:schemeClr val="tx1"/>
            </a:solidFill>
            <a:miter lim="800000"/>
            <a:headEnd/>
            <a:tailEnd/>
          </a:ln>
        </p:spPr>
        <p:txBody>
          <a:bodyPr wrap="none" anchor="ctr"/>
          <a:lstStyle/>
          <a:p>
            <a:endParaRPr lang="en-US"/>
          </a:p>
        </p:txBody>
      </p:sp>
      <p:sp>
        <p:nvSpPr>
          <p:cNvPr id="83978" name="Text Box 10"/>
          <p:cNvSpPr txBox="1">
            <a:spLocks noChangeArrowheads="1"/>
          </p:cNvSpPr>
          <p:nvPr/>
        </p:nvSpPr>
        <p:spPr bwMode="auto">
          <a:xfrm>
            <a:off x="0" y="2971800"/>
            <a:ext cx="1066800" cy="457200"/>
          </a:xfrm>
          <a:prstGeom prst="rect">
            <a:avLst/>
          </a:prstGeom>
          <a:noFill/>
          <a:ln w="9525">
            <a:noFill/>
            <a:miter lim="800000"/>
            <a:headEnd/>
            <a:tailEnd/>
          </a:ln>
        </p:spPr>
        <p:txBody>
          <a:bodyPr>
            <a:spAutoFit/>
          </a:bodyPr>
          <a:lstStyle/>
          <a:p>
            <a:pPr>
              <a:spcBef>
                <a:spcPct val="50000"/>
              </a:spcBef>
            </a:pPr>
            <a:r>
              <a:rPr lang="en-US"/>
              <a:t>Tier 1</a:t>
            </a:r>
          </a:p>
        </p:txBody>
      </p:sp>
      <p:sp>
        <p:nvSpPr>
          <p:cNvPr id="83979" name="Rectangle 11"/>
          <p:cNvSpPr>
            <a:spLocks noChangeArrowheads="1"/>
          </p:cNvSpPr>
          <p:nvPr/>
        </p:nvSpPr>
        <p:spPr bwMode="auto">
          <a:xfrm>
            <a:off x="2743200" y="2971800"/>
            <a:ext cx="963613" cy="457200"/>
          </a:xfrm>
          <a:prstGeom prst="rect">
            <a:avLst/>
          </a:prstGeom>
          <a:noFill/>
          <a:ln w="9525">
            <a:noFill/>
            <a:miter lim="800000"/>
            <a:headEnd/>
            <a:tailEnd/>
          </a:ln>
        </p:spPr>
        <p:txBody>
          <a:bodyPr wrap="none">
            <a:spAutoFit/>
          </a:bodyPr>
          <a:lstStyle/>
          <a:p>
            <a:r>
              <a:rPr lang="en-US"/>
              <a:t>Tier 2</a:t>
            </a:r>
          </a:p>
        </p:txBody>
      </p:sp>
      <p:sp>
        <p:nvSpPr>
          <p:cNvPr id="83980" name="Rectangle 12"/>
          <p:cNvSpPr>
            <a:spLocks noChangeArrowheads="1"/>
          </p:cNvSpPr>
          <p:nvPr/>
        </p:nvSpPr>
        <p:spPr bwMode="auto">
          <a:xfrm>
            <a:off x="5867400" y="2971800"/>
            <a:ext cx="963613" cy="457200"/>
          </a:xfrm>
          <a:prstGeom prst="rect">
            <a:avLst/>
          </a:prstGeom>
          <a:noFill/>
          <a:ln w="9525">
            <a:noFill/>
            <a:miter lim="800000"/>
            <a:headEnd/>
            <a:tailEnd/>
          </a:ln>
        </p:spPr>
        <p:txBody>
          <a:bodyPr wrap="none">
            <a:spAutoFit/>
          </a:bodyPr>
          <a:lstStyle/>
          <a:p>
            <a:r>
              <a:rPr lang="en-US"/>
              <a:t>Tier 3</a:t>
            </a: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Rectangle 2"/>
          <p:cNvSpPr>
            <a:spLocks noGrp="1" noChangeArrowheads="1"/>
          </p:cNvSpPr>
          <p:nvPr>
            <p:ph type="title"/>
          </p:nvPr>
        </p:nvSpPr>
        <p:spPr/>
        <p:txBody>
          <a:bodyPr/>
          <a:lstStyle/>
          <a:p>
            <a:r>
              <a:rPr lang="en-US"/>
              <a:t>School/Classroom Tools</a:t>
            </a:r>
          </a:p>
        </p:txBody>
      </p:sp>
      <p:pic>
        <p:nvPicPr>
          <p:cNvPr id="88067" name="Picture 3"/>
          <p:cNvPicPr>
            <a:picLocks noChangeAspect="1" noChangeArrowheads="1"/>
          </p:cNvPicPr>
          <p:nvPr/>
        </p:nvPicPr>
        <p:blipFill>
          <a:blip r:embed="rId3" cstate="print"/>
          <a:srcRect/>
          <a:stretch>
            <a:fillRect/>
          </a:stretch>
        </p:blipFill>
        <p:spPr bwMode="auto">
          <a:xfrm>
            <a:off x="685800" y="1752600"/>
            <a:ext cx="2990850" cy="4191000"/>
          </a:xfrm>
          <a:prstGeom prst="rect">
            <a:avLst/>
          </a:prstGeom>
          <a:noFill/>
        </p:spPr>
      </p:pic>
      <p:sp>
        <p:nvSpPr>
          <p:cNvPr id="88068" name="Text Box 4"/>
          <p:cNvSpPr txBox="1">
            <a:spLocks noChangeArrowheads="1"/>
          </p:cNvSpPr>
          <p:nvPr/>
        </p:nvSpPr>
        <p:spPr bwMode="auto">
          <a:xfrm>
            <a:off x="4267200" y="3124200"/>
            <a:ext cx="3886200" cy="1190625"/>
          </a:xfrm>
          <a:prstGeom prst="rect">
            <a:avLst/>
          </a:prstGeom>
          <a:noFill/>
          <a:ln w="9525">
            <a:noFill/>
            <a:miter lim="800000"/>
            <a:headEnd/>
            <a:tailEnd/>
          </a:ln>
        </p:spPr>
        <p:txBody>
          <a:bodyPr>
            <a:spAutoFit/>
          </a:bodyPr>
          <a:lstStyle/>
          <a:p>
            <a:pPr>
              <a:spcBef>
                <a:spcPct val="50000"/>
              </a:spcBef>
            </a:pPr>
            <a:r>
              <a:rPr lang="en-US" sz="3600"/>
              <a:t>A Case Study: Jordan</a:t>
            </a:r>
            <a:endParaRPr lang="en-US"/>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Rectangle 2"/>
          <p:cNvSpPr>
            <a:spLocks noGrp="1" noChangeArrowheads="1"/>
          </p:cNvSpPr>
          <p:nvPr>
            <p:ph type="title"/>
          </p:nvPr>
        </p:nvSpPr>
        <p:spPr>
          <a:xfrm>
            <a:off x="381000" y="228600"/>
            <a:ext cx="7010400" cy="838200"/>
          </a:xfrm>
        </p:spPr>
        <p:txBody>
          <a:bodyPr>
            <a:normAutofit fontScale="90000"/>
          </a:bodyPr>
          <a:lstStyle/>
          <a:p>
            <a:r>
              <a:rPr lang="en-US" sz="3200"/>
              <a:t>Grade/Class Level Distribution Chart</a:t>
            </a:r>
            <a:endParaRPr lang="en-US"/>
          </a:p>
        </p:txBody>
      </p:sp>
      <p:pic>
        <p:nvPicPr>
          <p:cNvPr id="92163" name="Picture 3" descr="Picture 2"/>
          <p:cNvPicPr>
            <a:picLocks noChangeAspect="1" noChangeArrowheads="1"/>
          </p:cNvPicPr>
          <p:nvPr/>
        </p:nvPicPr>
        <p:blipFill>
          <a:blip r:embed="rId3" cstate="print"/>
          <a:srcRect/>
          <a:stretch>
            <a:fillRect/>
          </a:stretch>
        </p:blipFill>
        <p:spPr bwMode="auto">
          <a:xfrm>
            <a:off x="1676400" y="990600"/>
            <a:ext cx="5295900" cy="5715000"/>
          </a:xfrm>
          <a:prstGeom prst="rect">
            <a:avLst/>
          </a:prstGeom>
          <a:noFill/>
          <a:effectLst>
            <a:outerShdw dist="107763" dir="2700000" algn="ctr" rotWithShape="0">
              <a:srgbClr val="808080"/>
            </a:outerShdw>
          </a:effectLst>
        </p:spPr>
      </p:pic>
      <p:sp>
        <p:nvSpPr>
          <p:cNvPr id="92164" name="Rectangle 4"/>
          <p:cNvSpPr>
            <a:spLocks noChangeArrowheads="1"/>
          </p:cNvSpPr>
          <p:nvPr/>
        </p:nvSpPr>
        <p:spPr bwMode="auto">
          <a:xfrm>
            <a:off x="2286000" y="1600200"/>
            <a:ext cx="838200" cy="5105400"/>
          </a:xfrm>
          <a:prstGeom prst="rect">
            <a:avLst/>
          </a:prstGeom>
          <a:solidFill>
            <a:schemeClr val="bg1"/>
          </a:solidFill>
          <a:ln w="9525">
            <a:solidFill>
              <a:schemeClr val="tx1"/>
            </a:solidFill>
            <a:miter lim="800000"/>
            <a:headEnd/>
            <a:tailEnd/>
          </a:ln>
        </p:spPr>
        <p:txBody>
          <a:bodyPr wrap="none" anchor="ctr"/>
          <a:lstStyle/>
          <a:p>
            <a:endParaRPr lang="en-US"/>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Rectangle 2"/>
          <p:cNvSpPr>
            <a:spLocks noGrp="1" noChangeArrowheads="1"/>
          </p:cNvSpPr>
          <p:nvPr>
            <p:ph type="title"/>
          </p:nvPr>
        </p:nvSpPr>
        <p:spPr>
          <a:xfrm>
            <a:off x="609600" y="152400"/>
            <a:ext cx="8305800" cy="838200"/>
          </a:xfrm>
        </p:spPr>
        <p:txBody>
          <a:bodyPr>
            <a:normAutofit fontScale="90000"/>
          </a:bodyPr>
          <a:lstStyle/>
          <a:p>
            <a:r>
              <a:rPr lang="en-US" sz="3200"/>
              <a:t>Grade/Class Level Distribution </a:t>
            </a:r>
            <a:br>
              <a:rPr lang="en-US" sz="3200"/>
            </a:br>
            <a:r>
              <a:rPr lang="en-US" sz="3200"/>
              <a:t>Chart (cont.)</a:t>
            </a:r>
            <a:endParaRPr lang="en-US"/>
          </a:p>
        </p:txBody>
      </p:sp>
      <p:pic>
        <p:nvPicPr>
          <p:cNvPr id="94211" name="Picture 3" descr="Picture 3"/>
          <p:cNvPicPr>
            <a:picLocks noChangeAspect="1" noChangeArrowheads="1"/>
          </p:cNvPicPr>
          <p:nvPr/>
        </p:nvPicPr>
        <p:blipFill>
          <a:blip r:embed="rId3" cstate="print"/>
          <a:srcRect/>
          <a:stretch>
            <a:fillRect/>
          </a:stretch>
        </p:blipFill>
        <p:spPr bwMode="auto">
          <a:xfrm>
            <a:off x="1524000" y="990600"/>
            <a:ext cx="5629275" cy="5715000"/>
          </a:xfrm>
          <a:prstGeom prst="rect">
            <a:avLst/>
          </a:prstGeom>
          <a:noFill/>
          <a:effectLst>
            <a:outerShdw dist="107763" dir="2700000" algn="ctr" rotWithShape="0">
              <a:srgbClr val="808080"/>
            </a:outerShdw>
          </a:effectLst>
        </p:spPr>
      </p:pic>
      <p:sp>
        <p:nvSpPr>
          <p:cNvPr id="94212" name="Rectangle 4"/>
          <p:cNvSpPr>
            <a:spLocks noChangeArrowheads="1"/>
          </p:cNvSpPr>
          <p:nvPr/>
        </p:nvSpPr>
        <p:spPr bwMode="auto">
          <a:xfrm>
            <a:off x="2133600" y="1828800"/>
            <a:ext cx="914400" cy="3429000"/>
          </a:xfrm>
          <a:prstGeom prst="rect">
            <a:avLst/>
          </a:prstGeom>
          <a:solidFill>
            <a:schemeClr val="bg1"/>
          </a:solidFill>
          <a:ln w="9525">
            <a:solidFill>
              <a:schemeClr val="tx1"/>
            </a:solidFill>
            <a:miter lim="800000"/>
            <a:headEnd/>
            <a:tailEnd/>
          </a:ln>
        </p:spPr>
        <p:txBody>
          <a:bodyPr wrap="none" anchor="ctr"/>
          <a:lstStyle/>
          <a:p>
            <a:endParaRPr lang="en-US"/>
          </a:p>
        </p:txBody>
      </p:sp>
      <p:sp>
        <p:nvSpPr>
          <p:cNvPr id="94213" name="Rectangle 5"/>
          <p:cNvSpPr>
            <a:spLocks noChangeArrowheads="1"/>
          </p:cNvSpPr>
          <p:nvPr/>
        </p:nvSpPr>
        <p:spPr bwMode="auto">
          <a:xfrm>
            <a:off x="2133600" y="5638800"/>
            <a:ext cx="914400" cy="609600"/>
          </a:xfrm>
          <a:prstGeom prst="rect">
            <a:avLst/>
          </a:prstGeom>
          <a:solidFill>
            <a:schemeClr val="bg1"/>
          </a:solidFill>
          <a:ln w="9525">
            <a:solidFill>
              <a:schemeClr val="tx1"/>
            </a:solidFill>
            <a:miter lim="800000"/>
            <a:headEnd/>
            <a:tailEnd/>
          </a:ln>
        </p:spPr>
        <p:txBody>
          <a:bodyPr wrap="none" anchor="ctr"/>
          <a:lstStyle/>
          <a:p>
            <a:endParaRPr lang="en-US"/>
          </a:p>
        </p:txBody>
      </p:sp>
      <p:sp>
        <p:nvSpPr>
          <p:cNvPr id="94214" name="Rectangle 6"/>
          <p:cNvSpPr>
            <a:spLocks noChangeArrowheads="1"/>
          </p:cNvSpPr>
          <p:nvPr/>
        </p:nvSpPr>
        <p:spPr bwMode="auto">
          <a:xfrm>
            <a:off x="2133600" y="5410200"/>
            <a:ext cx="381000" cy="228600"/>
          </a:xfrm>
          <a:prstGeom prst="rect">
            <a:avLst/>
          </a:prstGeom>
          <a:solidFill>
            <a:schemeClr val="bg1"/>
          </a:solidFill>
          <a:ln w="9525">
            <a:solidFill>
              <a:schemeClr val="tx1"/>
            </a:solidFill>
            <a:miter lim="800000"/>
            <a:headEnd/>
            <a:tailEnd/>
          </a:ln>
          <a:effectLst>
            <a:outerShdw dist="35921" dir="2700000" algn="ctr" rotWithShape="0">
              <a:srgbClr val="808080"/>
            </a:outerShdw>
          </a:effectLst>
        </p:spPr>
        <p:txBody>
          <a:bodyPr wrap="none" anchor="ctr"/>
          <a:lstStyle/>
          <a:p>
            <a:endParaRPr lang="en-US"/>
          </a:p>
        </p:txBody>
      </p:sp>
      <p:sp>
        <p:nvSpPr>
          <p:cNvPr id="94215" name="AutoShape 7"/>
          <p:cNvSpPr>
            <a:spLocks noChangeArrowheads="1"/>
          </p:cNvSpPr>
          <p:nvPr/>
        </p:nvSpPr>
        <p:spPr bwMode="auto">
          <a:xfrm>
            <a:off x="228600" y="5486400"/>
            <a:ext cx="1219200" cy="381000"/>
          </a:xfrm>
          <a:prstGeom prst="rightArrow">
            <a:avLst>
              <a:gd name="adj1" fmla="val 50000"/>
              <a:gd name="adj2" fmla="val 80000"/>
            </a:avLst>
          </a:prstGeom>
          <a:solidFill>
            <a:srgbClr val="FF0000"/>
          </a:solidFill>
          <a:ln w="9525">
            <a:solidFill>
              <a:schemeClr val="tx1"/>
            </a:solidFill>
            <a:miter lim="800000"/>
            <a:headEnd/>
            <a:tailEnd/>
          </a:ln>
        </p:spPr>
        <p:txBody>
          <a:bodyPr wrap="none" anchor="ctr"/>
          <a:lstStyle/>
          <a:p>
            <a:endParaRPr lang="en-US"/>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Rectangle 2"/>
          <p:cNvSpPr>
            <a:spLocks noGrp="1" noChangeArrowheads="1"/>
          </p:cNvSpPr>
          <p:nvPr>
            <p:ph type="title"/>
          </p:nvPr>
        </p:nvSpPr>
        <p:spPr>
          <a:xfrm>
            <a:off x="381000" y="152400"/>
            <a:ext cx="7772400" cy="838200"/>
          </a:xfrm>
        </p:spPr>
        <p:txBody>
          <a:bodyPr>
            <a:normAutofit fontScale="90000"/>
          </a:bodyPr>
          <a:lstStyle/>
          <a:p>
            <a:r>
              <a:rPr lang="en-US" sz="3200"/>
              <a:t>Jordan Fluency and Comprehension:</a:t>
            </a:r>
            <a:br>
              <a:rPr lang="en-US" sz="3200"/>
            </a:br>
            <a:r>
              <a:rPr lang="en-US" sz="3200"/>
              <a:t> Fall</a:t>
            </a:r>
            <a:endParaRPr lang="en-US"/>
          </a:p>
        </p:txBody>
      </p:sp>
      <p:pic>
        <p:nvPicPr>
          <p:cNvPr id="96259" name="Picture 3" descr="Picture 11"/>
          <p:cNvPicPr>
            <a:picLocks noChangeAspect="1" noChangeArrowheads="1"/>
          </p:cNvPicPr>
          <p:nvPr/>
        </p:nvPicPr>
        <p:blipFill>
          <a:blip r:embed="rId3" cstate="print"/>
          <a:srcRect/>
          <a:stretch>
            <a:fillRect/>
          </a:stretch>
        </p:blipFill>
        <p:spPr bwMode="auto">
          <a:xfrm>
            <a:off x="228600" y="1189038"/>
            <a:ext cx="8305800" cy="5668962"/>
          </a:xfrm>
          <a:prstGeom prst="rect">
            <a:avLst/>
          </a:prstGeom>
          <a:noFill/>
        </p:spPr>
      </p:pic>
      <p:sp>
        <p:nvSpPr>
          <p:cNvPr id="96260" name="Rectangle 4"/>
          <p:cNvSpPr>
            <a:spLocks noChangeArrowheads="1"/>
          </p:cNvSpPr>
          <p:nvPr/>
        </p:nvSpPr>
        <p:spPr bwMode="auto">
          <a:xfrm>
            <a:off x="990600" y="2209800"/>
            <a:ext cx="1447800" cy="2971800"/>
          </a:xfrm>
          <a:prstGeom prst="rect">
            <a:avLst/>
          </a:prstGeom>
          <a:solidFill>
            <a:schemeClr val="bg1"/>
          </a:solidFill>
          <a:ln w="9525">
            <a:solidFill>
              <a:schemeClr val="tx1"/>
            </a:solidFill>
            <a:miter lim="800000"/>
            <a:headEnd/>
            <a:tailEnd/>
          </a:ln>
        </p:spPr>
        <p:txBody>
          <a:bodyPr wrap="none" anchor="ctr"/>
          <a:lstStyle/>
          <a:p>
            <a:endParaRPr lang="en-US"/>
          </a:p>
        </p:txBody>
      </p:sp>
      <p:sp>
        <p:nvSpPr>
          <p:cNvPr id="96261" name="Rectangle 5"/>
          <p:cNvSpPr>
            <a:spLocks noChangeArrowheads="1"/>
          </p:cNvSpPr>
          <p:nvPr/>
        </p:nvSpPr>
        <p:spPr bwMode="auto">
          <a:xfrm>
            <a:off x="1066800" y="5334000"/>
            <a:ext cx="1447800" cy="304800"/>
          </a:xfrm>
          <a:prstGeom prst="rect">
            <a:avLst/>
          </a:prstGeom>
          <a:solidFill>
            <a:schemeClr val="bg1"/>
          </a:solidFill>
          <a:ln w="9525">
            <a:solidFill>
              <a:schemeClr val="tx1"/>
            </a:solidFill>
            <a:miter lim="800000"/>
            <a:headEnd/>
            <a:tailEnd/>
          </a:ln>
        </p:spPr>
        <p:txBody>
          <a:bodyPr wrap="none" anchor="ctr"/>
          <a:lstStyle/>
          <a:p>
            <a:endParaRPr lang="en-US"/>
          </a:p>
        </p:txBody>
      </p:sp>
      <p:sp>
        <p:nvSpPr>
          <p:cNvPr id="96262" name="Rectangle 6"/>
          <p:cNvSpPr>
            <a:spLocks noChangeArrowheads="1"/>
          </p:cNvSpPr>
          <p:nvPr/>
        </p:nvSpPr>
        <p:spPr bwMode="auto">
          <a:xfrm>
            <a:off x="990600" y="4953000"/>
            <a:ext cx="533400" cy="381000"/>
          </a:xfrm>
          <a:prstGeom prst="rect">
            <a:avLst/>
          </a:prstGeom>
          <a:solidFill>
            <a:schemeClr val="bg1"/>
          </a:solidFill>
          <a:ln w="9525">
            <a:solidFill>
              <a:schemeClr val="tx1"/>
            </a:solidFill>
            <a:miter lim="800000"/>
            <a:headEnd/>
            <a:tailEnd/>
          </a:ln>
        </p:spPr>
        <p:txBody>
          <a:bodyPr wrap="none" anchor="ctr"/>
          <a:lstStyle/>
          <a:p>
            <a:endParaRPr lang="en-US"/>
          </a:p>
        </p:txBody>
      </p:sp>
      <p:sp>
        <p:nvSpPr>
          <p:cNvPr id="96263" name="AutoShape 7"/>
          <p:cNvSpPr>
            <a:spLocks noChangeArrowheads="1"/>
          </p:cNvSpPr>
          <p:nvPr/>
        </p:nvSpPr>
        <p:spPr bwMode="auto">
          <a:xfrm>
            <a:off x="228600" y="4953000"/>
            <a:ext cx="838200" cy="457200"/>
          </a:xfrm>
          <a:prstGeom prst="rightArrow">
            <a:avLst>
              <a:gd name="adj1" fmla="val 50000"/>
              <a:gd name="adj2" fmla="val 45833"/>
            </a:avLst>
          </a:prstGeom>
          <a:solidFill>
            <a:srgbClr val="FF0000"/>
          </a:solidFill>
          <a:ln w="9525">
            <a:solidFill>
              <a:schemeClr val="tx1"/>
            </a:solidFill>
            <a:miter lim="800000"/>
            <a:headEnd/>
            <a:tailEnd/>
          </a:ln>
        </p:spPr>
        <p:txBody>
          <a:bodyPr wrap="none" anchor="ctr"/>
          <a:lstStyle/>
          <a:p>
            <a:endParaRPr lang="en-US"/>
          </a:p>
        </p:txBody>
      </p:sp>
      <p:sp>
        <p:nvSpPr>
          <p:cNvPr id="96264" name="Rectangle 8"/>
          <p:cNvSpPr>
            <a:spLocks noChangeArrowheads="1"/>
          </p:cNvSpPr>
          <p:nvPr/>
        </p:nvSpPr>
        <p:spPr bwMode="auto">
          <a:xfrm>
            <a:off x="1066800" y="1905000"/>
            <a:ext cx="990600" cy="152400"/>
          </a:xfrm>
          <a:prstGeom prst="rect">
            <a:avLst/>
          </a:prstGeom>
          <a:solidFill>
            <a:schemeClr val="bg1"/>
          </a:solidFill>
          <a:ln w="9525">
            <a:solidFill>
              <a:schemeClr val="tx1"/>
            </a:solidFill>
            <a:miter lim="800000"/>
            <a:headEnd/>
            <a:tailEnd/>
          </a:ln>
        </p:spPr>
        <p:txBody>
          <a:bodyPr wrap="none" anchor="ctr"/>
          <a:lstStyle/>
          <a:p>
            <a:endParaRPr lang="en-US"/>
          </a:p>
        </p:txBody>
      </p:sp>
      <p:sp>
        <p:nvSpPr>
          <p:cNvPr id="96265" name="Rectangle 9"/>
          <p:cNvSpPr>
            <a:spLocks noChangeArrowheads="1"/>
          </p:cNvSpPr>
          <p:nvPr/>
        </p:nvSpPr>
        <p:spPr bwMode="auto">
          <a:xfrm>
            <a:off x="990600" y="1524000"/>
            <a:ext cx="990600" cy="152400"/>
          </a:xfrm>
          <a:prstGeom prst="rect">
            <a:avLst/>
          </a:prstGeom>
          <a:solidFill>
            <a:schemeClr val="bg1"/>
          </a:solidFill>
          <a:ln w="9525">
            <a:solidFill>
              <a:schemeClr val="tx1"/>
            </a:solidFill>
            <a:miter lim="800000"/>
            <a:headEnd/>
            <a:tailEnd/>
          </a:ln>
        </p:spPr>
        <p:txBody>
          <a:bodyPr wrap="none" anchor="ctr"/>
          <a:lstStyle/>
          <a:p>
            <a:endParaRPr lang="en-US"/>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4450" name="Object 2"/>
          <p:cNvGraphicFramePr>
            <a:graphicFrameLocks noChangeAspect="1"/>
          </p:cNvGraphicFramePr>
          <p:nvPr/>
        </p:nvGraphicFramePr>
        <p:xfrm>
          <a:off x="228600" y="376238"/>
          <a:ext cx="8740775" cy="6481762"/>
        </p:xfrm>
        <a:graphic>
          <a:graphicData uri="http://schemas.openxmlformats.org/presentationml/2006/ole">
            <p:oleObj spid="_x0000_s2050" name="Document" r:id="rId4" imgW="8738616" imgH="6480048" progId="Word.Document.8">
              <p:embed/>
            </p:oleObj>
          </a:graphicData>
        </a:graphic>
      </p:graphicFrame>
      <p:sp>
        <p:nvSpPr>
          <p:cNvPr id="104451" name="Rectangle 3"/>
          <p:cNvSpPr>
            <a:spLocks noChangeArrowheads="1"/>
          </p:cNvSpPr>
          <p:nvPr/>
        </p:nvSpPr>
        <p:spPr bwMode="auto">
          <a:xfrm>
            <a:off x="2362200" y="1447800"/>
            <a:ext cx="2209800" cy="381000"/>
          </a:xfrm>
          <a:prstGeom prst="rect">
            <a:avLst/>
          </a:prstGeom>
          <a:solidFill>
            <a:schemeClr val="bg1"/>
          </a:solidFill>
          <a:ln w="9525">
            <a:solidFill>
              <a:schemeClr val="tx1"/>
            </a:solidFill>
            <a:miter lim="800000"/>
            <a:headEnd/>
            <a:tailEnd/>
          </a:ln>
        </p:spPr>
        <p:txBody>
          <a:bodyPr wrap="none" anchor="ctr"/>
          <a:lstStyle/>
          <a:p>
            <a:endParaRPr lang="en-US"/>
          </a:p>
        </p:txBody>
      </p:sp>
    </p:spTree>
  </p:cSld>
  <p:clrMapOvr>
    <a:masterClrMapping/>
  </p:clrMapOvr>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8" name="Rectangle 2"/>
          <p:cNvSpPr>
            <a:spLocks noGrp="1" noChangeArrowheads="1"/>
          </p:cNvSpPr>
          <p:nvPr>
            <p:ph type="title"/>
          </p:nvPr>
        </p:nvSpPr>
        <p:spPr>
          <a:xfrm>
            <a:off x="457200" y="304800"/>
            <a:ext cx="7772400" cy="838200"/>
          </a:xfrm>
        </p:spPr>
        <p:txBody>
          <a:bodyPr/>
          <a:lstStyle/>
          <a:p>
            <a:r>
              <a:rPr lang="en-US"/>
              <a:t>Progress Monitoring</a:t>
            </a:r>
          </a:p>
        </p:txBody>
      </p:sp>
      <p:pic>
        <p:nvPicPr>
          <p:cNvPr id="106499" name="Picture 3" descr="Picture 7"/>
          <p:cNvPicPr>
            <a:picLocks noChangeAspect="1" noChangeArrowheads="1"/>
          </p:cNvPicPr>
          <p:nvPr/>
        </p:nvPicPr>
        <p:blipFill>
          <a:blip r:embed="rId3" cstate="print"/>
          <a:srcRect/>
          <a:stretch>
            <a:fillRect/>
          </a:stretch>
        </p:blipFill>
        <p:spPr bwMode="auto">
          <a:xfrm>
            <a:off x="381000" y="1247775"/>
            <a:ext cx="8305800" cy="5610225"/>
          </a:xfrm>
          <a:prstGeom prst="rect">
            <a:avLst/>
          </a:prstGeom>
          <a:noFill/>
        </p:spPr>
      </p:pic>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6" name="Rectangle 2"/>
          <p:cNvSpPr>
            <a:spLocks noGrp="1" noChangeArrowheads="1"/>
          </p:cNvSpPr>
          <p:nvPr>
            <p:ph type="title"/>
          </p:nvPr>
        </p:nvSpPr>
        <p:spPr>
          <a:xfrm>
            <a:off x="457200" y="381000"/>
            <a:ext cx="7772400" cy="1066800"/>
          </a:xfrm>
        </p:spPr>
        <p:txBody>
          <a:bodyPr>
            <a:normAutofit fontScale="90000"/>
          </a:bodyPr>
          <a:lstStyle/>
          <a:p>
            <a:r>
              <a:rPr lang="en-US" sz="3600"/>
              <a:t>Jordan Intervention Progress Monitoring</a:t>
            </a:r>
            <a:endParaRPr lang="en-US"/>
          </a:p>
        </p:txBody>
      </p:sp>
      <p:pic>
        <p:nvPicPr>
          <p:cNvPr id="108547" name="Picture 3" descr="Picture 3"/>
          <p:cNvPicPr>
            <a:picLocks noChangeAspect="1" noChangeArrowheads="1"/>
          </p:cNvPicPr>
          <p:nvPr/>
        </p:nvPicPr>
        <p:blipFill>
          <a:blip r:embed="rId3" cstate="print"/>
          <a:srcRect/>
          <a:stretch>
            <a:fillRect/>
          </a:stretch>
        </p:blipFill>
        <p:spPr bwMode="auto">
          <a:xfrm>
            <a:off x="0" y="2903538"/>
            <a:ext cx="9144000" cy="1268412"/>
          </a:xfrm>
          <a:prstGeom prst="rect">
            <a:avLst/>
          </a:prstGeom>
          <a:noFill/>
        </p:spPr>
      </p:pic>
      <p:sp>
        <p:nvSpPr>
          <p:cNvPr id="108548" name="Rectangle 4"/>
          <p:cNvSpPr>
            <a:spLocks noChangeArrowheads="1"/>
          </p:cNvSpPr>
          <p:nvPr/>
        </p:nvSpPr>
        <p:spPr bwMode="auto">
          <a:xfrm>
            <a:off x="0" y="2971800"/>
            <a:ext cx="762000" cy="1143000"/>
          </a:xfrm>
          <a:prstGeom prst="rect">
            <a:avLst/>
          </a:prstGeom>
          <a:solidFill>
            <a:schemeClr val="bg1"/>
          </a:solidFill>
          <a:ln w="9525">
            <a:solidFill>
              <a:schemeClr val="tx1"/>
            </a:solidFill>
            <a:miter lim="800000"/>
            <a:headEnd/>
            <a:tailEnd/>
          </a:ln>
        </p:spPr>
        <p:txBody>
          <a:bodyPr wrap="none" anchor="ctr"/>
          <a:lstStyle/>
          <a:p>
            <a:endParaRPr lang="en-US"/>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Rectangle 2"/>
          <p:cNvSpPr>
            <a:spLocks noGrp="1" noChangeArrowheads="1"/>
          </p:cNvSpPr>
          <p:nvPr>
            <p:ph type="title"/>
          </p:nvPr>
        </p:nvSpPr>
        <p:spPr>
          <a:xfrm>
            <a:off x="381000" y="228600"/>
            <a:ext cx="7772400" cy="838200"/>
          </a:xfrm>
        </p:spPr>
        <p:txBody>
          <a:bodyPr>
            <a:normAutofit/>
          </a:bodyPr>
          <a:lstStyle/>
          <a:p>
            <a:r>
              <a:rPr lang="en-US" sz="3200"/>
              <a:t>Progress Monitoring: Read Fluency</a:t>
            </a:r>
            <a:endParaRPr lang="en-US"/>
          </a:p>
        </p:txBody>
      </p:sp>
      <p:pic>
        <p:nvPicPr>
          <p:cNvPr id="110595" name="Picture 3" descr="Picture 12"/>
          <p:cNvPicPr>
            <a:picLocks noChangeAspect="1" noChangeArrowheads="1"/>
          </p:cNvPicPr>
          <p:nvPr/>
        </p:nvPicPr>
        <p:blipFill>
          <a:blip r:embed="rId3" cstate="print"/>
          <a:srcRect/>
          <a:stretch>
            <a:fillRect/>
          </a:stretch>
        </p:blipFill>
        <p:spPr bwMode="auto">
          <a:xfrm>
            <a:off x="381000" y="858838"/>
            <a:ext cx="7086600" cy="5999162"/>
          </a:xfrm>
          <a:prstGeom prst="rect">
            <a:avLst/>
          </a:prstGeom>
          <a:noFill/>
        </p:spPr>
      </p:pic>
      <p:sp>
        <p:nvSpPr>
          <p:cNvPr id="110596" name="Rectangle 4"/>
          <p:cNvSpPr>
            <a:spLocks noChangeArrowheads="1"/>
          </p:cNvSpPr>
          <p:nvPr/>
        </p:nvSpPr>
        <p:spPr bwMode="auto">
          <a:xfrm>
            <a:off x="3429000" y="838200"/>
            <a:ext cx="914400" cy="228600"/>
          </a:xfrm>
          <a:prstGeom prst="rect">
            <a:avLst/>
          </a:prstGeom>
          <a:solidFill>
            <a:schemeClr val="bg1"/>
          </a:solidFill>
          <a:ln w="9525">
            <a:solidFill>
              <a:schemeClr val="tx1"/>
            </a:solidFill>
            <a:miter lim="800000"/>
            <a:headEnd/>
            <a:tailEnd/>
          </a:ln>
        </p:spPr>
        <p:txBody>
          <a:bodyPr wrap="none" anchor="ctr"/>
          <a:lstStyle/>
          <a:p>
            <a:endParaRPr lang="en-US"/>
          </a:p>
        </p:txBody>
      </p:sp>
      <p:sp>
        <p:nvSpPr>
          <p:cNvPr id="110597" name="Rectangle 5"/>
          <p:cNvSpPr>
            <a:spLocks noChangeArrowheads="1"/>
          </p:cNvSpPr>
          <p:nvPr/>
        </p:nvSpPr>
        <p:spPr bwMode="auto">
          <a:xfrm>
            <a:off x="1676400" y="5181600"/>
            <a:ext cx="457200" cy="152400"/>
          </a:xfrm>
          <a:prstGeom prst="rect">
            <a:avLst/>
          </a:prstGeom>
          <a:solidFill>
            <a:schemeClr val="bg1"/>
          </a:solidFill>
          <a:ln w="9525">
            <a:solidFill>
              <a:schemeClr val="tx1"/>
            </a:solidFill>
            <a:miter lim="800000"/>
            <a:headEnd/>
            <a:tailEnd/>
          </a:ln>
        </p:spPr>
        <p:txBody>
          <a:bodyPr wrap="none" anchor="ctr"/>
          <a:lstStyle/>
          <a:p>
            <a:endParaRPr lang="en-US"/>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381000" y="304800"/>
            <a:ext cx="5867400" cy="838200"/>
          </a:xfrm>
        </p:spPr>
        <p:txBody>
          <a:bodyPr/>
          <a:lstStyle/>
          <a:p>
            <a:r>
              <a:rPr lang="en-US"/>
              <a:t>Why Collect Data…</a:t>
            </a:r>
          </a:p>
        </p:txBody>
      </p:sp>
      <p:sp>
        <p:nvSpPr>
          <p:cNvPr id="9220" name="Rectangle 4"/>
          <p:cNvSpPr>
            <a:spLocks noChangeArrowheads="1"/>
          </p:cNvSpPr>
          <p:nvPr/>
        </p:nvSpPr>
        <p:spPr bwMode="auto">
          <a:xfrm>
            <a:off x="1447800" y="2133600"/>
            <a:ext cx="5791200" cy="2835275"/>
          </a:xfrm>
          <a:prstGeom prst="rect">
            <a:avLst/>
          </a:prstGeom>
          <a:noFill/>
          <a:ln w="9525">
            <a:noFill/>
            <a:miter lim="800000"/>
            <a:headEnd/>
            <a:tailEnd/>
          </a:ln>
        </p:spPr>
        <p:txBody>
          <a:bodyPr>
            <a:spAutoFit/>
          </a:bodyPr>
          <a:lstStyle/>
          <a:p>
            <a:pPr>
              <a:spcBef>
                <a:spcPct val="50000"/>
              </a:spcBef>
            </a:pPr>
            <a:r>
              <a:rPr lang="en-US" sz="3600" i="1"/>
              <a:t>“If we don't change direction soon, we'll end up where we're going.”</a:t>
            </a:r>
            <a:endParaRPr lang="en-US"/>
          </a:p>
          <a:p>
            <a:pPr>
              <a:spcBef>
                <a:spcPct val="50000"/>
              </a:spcBef>
            </a:pPr>
            <a:endParaRPr lang="en-US"/>
          </a:p>
          <a:p>
            <a:pPr>
              <a:spcBef>
                <a:spcPct val="50000"/>
              </a:spcBef>
            </a:pPr>
            <a:r>
              <a:rPr lang="en-US"/>
              <a:t>Professor Irwin Corey</a:t>
            </a:r>
          </a:p>
        </p:txBody>
      </p:sp>
    </p:spTree>
  </p:cSld>
  <p:clrMapOvr>
    <a:masterClrMapping/>
  </p:clrMapOvr>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2"/>
          <p:cNvSpPr>
            <a:spLocks noGrp="1" noChangeArrowheads="1"/>
          </p:cNvSpPr>
          <p:nvPr>
            <p:ph type="title"/>
          </p:nvPr>
        </p:nvSpPr>
        <p:spPr>
          <a:xfrm>
            <a:off x="457200" y="152400"/>
            <a:ext cx="7772400" cy="838200"/>
          </a:xfrm>
        </p:spPr>
        <p:txBody>
          <a:bodyPr/>
          <a:lstStyle/>
          <a:p>
            <a:r>
              <a:rPr lang="en-US" sz="3600"/>
              <a:t>Progress Monitoring: Maze</a:t>
            </a:r>
            <a:endParaRPr lang="en-US"/>
          </a:p>
        </p:txBody>
      </p:sp>
      <p:pic>
        <p:nvPicPr>
          <p:cNvPr id="112643" name="Picture 3" descr="Picture 11"/>
          <p:cNvPicPr>
            <a:picLocks noChangeAspect="1" noChangeArrowheads="1"/>
          </p:cNvPicPr>
          <p:nvPr/>
        </p:nvPicPr>
        <p:blipFill>
          <a:blip r:embed="rId3" cstate="print"/>
          <a:srcRect/>
          <a:stretch>
            <a:fillRect/>
          </a:stretch>
        </p:blipFill>
        <p:spPr bwMode="auto">
          <a:xfrm>
            <a:off x="457200" y="914400"/>
            <a:ext cx="6858000" cy="5943600"/>
          </a:xfrm>
          <a:prstGeom prst="rect">
            <a:avLst/>
          </a:prstGeom>
          <a:noFill/>
        </p:spPr>
      </p:pic>
      <p:sp>
        <p:nvSpPr>
          <p:cNvPr id="112644" name="Rectangle 4"/>
          <p:cNvSpPr>
            <a:spLocks noChangeArrowheads="1"/>
          </p:cNvSpPr>
          <p:nvPr/>
        </p:nvSpPr>
        <p:spPr bwMode="auto">
          <a:xfrm>
            <a:off x="3276600" y="914400"/>
            <a:ext cx="1066800" cy="228600"/>
          </a:xfrm>
          <a:prstGeom prst="rect">
            <a:avLst/>
          </a:prstGeom>
          <a:solidFill>
            <a:schemeClr val="bg1"/>
          </a:solidFill>
          <a:ln w="9525">
            <a:solidFill>
              <a:schemeClr val="tx1"/>
            </a:solidFill>
            <a:miter lim="800000"/>
            <a:headEnd/>
            <a:tailEnd/>
          </a:ln>
        </p:spPr>
        <p:txBody>
          <a:bodyPr wrap="none" anchor="ctr"/>
          <a:lstStyle/>
          <a:p>
            <a:endParaRPr lang="en-US"/>
          </a:p>
        </p:txBody>
      </p:sp>
      <p:sp>
        <p:nvSpPr>
          <p:cNvPr id="112645" name="Rectangle 5"/>
          <p:cNvSpPr>
            <a:spLocks noChangeArrowheads="1"/>
          </p:cNvSpPr>
          <p:nvPr/>
        </p:nvSpPr>
        <p:spPr bwMode="auto">
          <a:xfrm>
            <a:off x="1676400" y="5105400"/>
            <a:ext cx="457200" cy="152400"/>
          </a:xfrm>
          <a:prstGeom prst="rect">
            <a:avLst/>
          </a:prstGeom>
          <a:solidFill>
            <a:schemeClr val="bg1"/>
          </a:solidFill>
          <a:ln w="9525">
            <a:solidFill>
              <a:schemeClr val="tx1"/>
            </a:solidFill>
            <a:miter lim="800000"/>
            <a:headEnd/>
            <a:tailEnd/>
          </a:ln>
        </p:spPr>
        <p:txBody>
          <a:bodyPr wrap="none" anchor="ctr"/>
          <a:lstStyle/>
          <a:p>
            <a:endParaRPr lang="en-US"/>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90" name="Rectangle 2"/>
          <p:cNvSpPr>
            <a:spLocks noGrp="1" noChangeArrowheads="1"/>
          </p:cNvSpPr>
          <p:nvPr>
            <p:ph type="title"/>
          </p:nvPr>
        </p:nvSpPr>
        <p:spPr>
          <a:xfrm>
            <a:off x="381000" y="228600"/>
            <a:ext cx="6858000" cy="990600"/>
          </a:xfrm>
        </p:spPr>
        <p:txBody>
          <a:bodyPr>
            <a:normAutofit fontScale="90000"/>
          </a:bodyPr>
          <a:lstStyle/>
          <a:p>
            <a:r>
              <a:rPr lang="en-US" sz="3200"/>
              <a:t>Jordan Fluency and Comprehension: </a:t>
            </a:r>
            <a:br>
              <a:rPr lang="en-US" sz="3200"/>
            </a:br>
            <a:r>
              <a:rPr lang="en-US" sz="3200"/>
              <a:t>Spring</a:t>
            </a:r>
            <a:endParaRPr lang="en-US"/>
          </a:p>
        </p:txBody>
      </p:sp>
      <p:pic>
        <p:nvPicPr>
          <p:cNvPr id="114691" name="Picture 3" descr="Picture 12"/>
          <p:cNvPicPr>
            <a:picLocks noChangeAspect="1" noChangeArrowheads="1"/>
          </p:cNvPicPr>
          <p:nvPr/>
        </p:nvPicPr>
        <p:blipFill>
          <a:blip r:embed="rId3" cstate="print"/>
          <a:srcRect/>
          <a:stretch>
            <a:fillRect/>
          </a:stretch>
        </p:blipFill>
        <p:spPr bwMode="auto">
          <a:xfrm>
            <a:off x="0" y="1600200"/>
            <a:ext cx="9144000" cy="5121275"/>
          </a:xfrm>
          <a:prstGeom prst="rect">
            <a:avLst/>
          </a:prstGeom>
          <a:noFill/>
        </p:spPr>
      </p:pic>
      <p:sp>
        <p:nvSpPr>
          <p:cNvPr id="114692" name="Rectangle 4"/>
          <p:cNvSpPr>
            <a:spLocks noChangeArrowheads="1"/>
          </p:cNvSpPr>
          <p:nvPr/>
        </p:nvSpPr>
        <p:spPr bwMode="auto">
          <a:xfrm>
            <a:off x="914400" y="3505200"/>
            <a:ext cx="1371600" cy="1828800"/>
          </a:xfrm>
          <a:prstGeom prst="rect">
            <a:avLst/>
          </a:prstGeom>
          <a:solidFill>
            <a:schemeClr val="bg1"/>
          </a:solidFill>
          <a:ln w="9525">
            <a:solidFill>
              <a:schemeClr val="tx1"/>
            </a:solidFill>
            <a:miter lim="800000"/>
            <a:headEnd/>
            <a:tailEnd/>
          </a:ln>
        </p:spPr>
        <p:txBody>
          <a:bodyPr wrap="none" anchor="ctr"/>
          <a:lstStyle/>
          <a:p>
            <a:endParaRPr lang="en-US"/>
          </a:p>
        </p:txBody>
      </p:sp>
      <p:sp>
        <p:nvSpPr>
          <p:cNvPr id="114693" name="Rectangle 5"/>
          <p:cNvSpPr>
            <a:spLocks noChangeArrowheads="1"/>
          </p:cNvSpPr>
          <p:nvPr/>
        </p:nvSpPr>
        <p:spPr bwMode="auto">
          <a:xfrm>
            <a:off x="838200" y="5486400"/>
            <a:ext cx="1447800" cy="1066800"/>
          </a:xfrm>
          <a:prstGeom prst="rect">
            <a:avLst/>
          </a:prstGeom>
          <a:solidFill>
            <a:schemeClr val="bg1"/>
          </a:solidFill>
          <a:ln w="9525">
            <a:solidFill>
              <a:schemeClr val="tx1"/>
            </a:solidFill>
            <a:miter lim="800000"/>
            <a:headEnd/>
            <a:tailEnd/>
          </a:ln>
        </p:spPr>
        <p:txBody>
          <a:bodyPr wrap="none" anchor="ctr"/>
          <a:lstStyle/>
          <a:p>
            <a:pPr algn="ctr"/>
            <a:endParaRPr lang="en-US" b="1"/>
          </a:p>
        </p:txBody>
      </p:sp>
      <p:sp>
        <p:nvSpPr>
          <p:cNvPr id="114694" name="Rectangle 6"/>
          <p:cNvSpPr>
            <a:spLocks noChangeArrowheads="1"/>
          </p:cNvSpPr>
          <p:nvPr/>
        </p:nvSpPr>
        <p:spPr bwMode="auto">
          <a:xfrm>
            <a:off x="914400" y="5334000"/>
            <a:ext cx="457200" cy="152400"/>
          </a:xfrm>
          <a:prstGeom prst="rect">
            <a:avLst/>
          </a:prstGeom>
          <a:solidFill>
            <a:schemeClr val="bg1"/>
          </a:solidFill>
          <a:ln w="9525">
            <a:solidFill>
              <a:schemeClr val="tx1"/>
            </a:solidFill>
            <a:miter lim="800000"/>
            <a:headEnd/>
            <a:tailEnd/>
          </a:ln>
        </p:spPr>
        <p:txBody>
          <a:bodyPr wrap="none" anchor="ctr"/>
          <a:lstStyle/>
          <a:p>
            <a:endParaRPr lang="en-US"/>
          </a:p>
        </p:txBody>
      </p:sp>
      <p:sp>
        <p:nvSpPr>
          <p:cNvPr id="114695" name="AutoShape 7"/>
          <p:cNvSpPr>
            <a:spLocks noChangeArrowheads="1"/>
          </p:cNvSpPr>
          <p:nvPr/>
        </p:nvSpPr>
        <p:spPr bwMode="auto">
          <a:xfrm>
            <a:off x="0" y="5181600"/>
            <a:ext cx="1143000" cy="457200"/>
          </a:xfrm>
          <a:prstGeom prst="rightArrow">
            <a:avLst>
              <a:gd name="adj1" fmla="val 50000"/>
              <a:gd name="adj2" fmla="val 62500"/>
            </a:avLst>
          </a:prstGeom>
          <a:solidFill>
            <a:srgbClr val="FF0000"/>
          </a:solidFill>
          <a:ln w="9525">
            <a:solidFill>
              <a:schemeClr val="tx1"/>
            </a:solidFill>
            <a:miter lim="800000"/>
            <a:headEnd/>
            <a:tailEnd/>
          </a:ln>
        </p:spPr>
        <p:txBody>
          <a:bodyPr wrap="none" anchor="ctr"/>
          <a:lstStyle/>
          <a:p>
            <a:endParaRPr lang="en-US"/>
          </a:p>
        </p:txBody>
      </p:sp>
      <p:sp>
        <p:nvSpPr>
          <p:cNvPr id="114696" name="Rectangle 8"/>
          <p:cNvSpPr>
            <a:spLocks noChangeArrowheads="1"/>
          </p:cNvSpPr>
          <p:nvPr/>
        </p:nvSpPr>
        <p:spPr bwMode="auto">
          <a:xfrm>
            <a:off x="914400" y="2362200"/>
            <a:ext cx="685800" cy="152400"/>
          </a:xfrm>
          <a:prstGeom prst="rect">
            <a:avLst/>
          </a:prstGeom>
          <a:solidFill>
            <a:schemeClr val="bg1"/>
          </a:solidFill>
          <a:ln w="9525">
            <a:solidFill>
              <a:schemeClr val="tx1"/>
            </a:solidFill>
            <a:miter lim="800000"/>
            <a:headEnd/>
            <a:tailEnd/>
          </a:ln>
        </p:spPr>
        <p:txBody>
          <a:bodyPr wrap="none" anchor="ctr"/>
          <a:lstStyle/>
          <a:p>
            <a:endParaRPr lang="en-US"/>
          </a:p>
        </p:txBody>
      </p:sp>
      <p:sp>
        <p:nvSpPr>
          <p:cNvPr id="114697" name="Rectangle 9"/>
          <p:cNvSpPr>
            <a:spLocks noChangeArrowheads="1"/>
          </p:cNvSpPr>
          <p:nvPr/>
        </p:nvSpPr>
        <p:spPr bwMode="auto">
          <a:xfrm>
            <a:off x="838200" y="1981200"/>
            <a:ext cx="990600" cy="152400"/>
          </a:xfrm>
          <a:prstGeom prst="rect">
            <a:avLst/>
          </a:prstGeom>
          <a:solidFill>
            <a:schemeClr val="bg1"/>
          </a:solidFill>
          <a:ln w="9525">
            <a:solidFill>
              <a:schemeClr val="tx1"/>
            </a:solidFill>
            <a:miter lim="800000"/>
            <a:headEnd/>
            <a:tailEnd/>
          </a:ln>
        </p:spPr>
        <p:txBody>
          <a:bodyPr wrap="none" anchor="ctr"/>
          <a:lstStyle/>
          <a:p>
            <a:endParaRPr lang="en-US"/>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8" name="Rectangle 2"/>
          <p:cNvSpPr>
            <a:spLocks noGrp="1" noChangeArrowheads="1"/>
          </p:cNvSpPr>
          <p:nvPr>
            <p:ph type="title"/>
          </p:nvPr>
        </p:nvSpPr>
        <p:spPr/>
        <p:txBody>
          <a:bodyPr/>
          <a:lstStyle/>
          <a:p>
            <a:r>
              <a:rPr lang="en-US"/>
              <a:t>Jordan Fluency Improvement</a:t>
            </a:r>
          </a:p>
        </p:txBody>
      </p:sp>
      <p:pic>
        <p:nvPicPr>
          <p:cNvPr id="116739" name="Picture 3" descr="Picture 9"/>
          <p:cNvPicPr>
            <a:picLocks noChangeAspect="1" noChangeArrowheads="1"/>
          </p:cNvPicPr>
          <p:nvPr/>
        </p:nvPicPr>
        <p:blipFill>
          <a:blip r:embed="rId3" cstate="print"/>
          <a:srcRect/>
          <a:stretch>
            <a:fillRect/>
          </a:stretch>
        </p:blipFill>
        <p:spPr bwMode="auto">
          <a:xfrm>
            <a:off x="0" y="1331913"/>
            <a:ext cx="8763000" cy="5526087"/>
          </a:xfrm>
          <a:prstGeom prst="rect">
            <a:avLst/>
          </a:prstGeom>
          <a:noFill/>
        </p:spPr>
      </p:pic>
      <p:sp>
        <p:nvSpPr>
          <p:cNvPr id="116740" name="Rectangle 4"/>
          <p:cNvSpPr>
            <a:spLocks noChangeArrowheads="1"/>
          </p:cNvSpPr>
          <p:nvPr/>
        </p:nvSpPr>
        <p:spPr bwMode="auto">
          <a:xfrm>
            <a:off x="3200400" y="2057400"/>
            <a:ext cx="609600" cy="152400"/>
          </a:xfrm>
          <a:prstGeom prst="rect">
            <a:avLst/>
          </a:prstGeom>
          <a:solidFill>
            <a:schemeClr val="bg1"/>
          </a:solidFill>
          <a:ln w="9525">
            <a:solidFill>
              <a:schemeClr val="tx1"/>
            </a:solidFill>
            <a:miter lim="800000"/>
            <a:headEnd/>
            <a:tailEnd/>
          </a:ln>
        </p:spPr>
        <p:txBody>
          <a:bodyPr wrap="none" anchor="ctr"/>
          <a:lstStyle/>
          <a:p>
            <a:endParaRPr lang="en-US"/>
          </a:p>
        </p:txBody>
      </p:sp>
      <p:sp>
        <p:nvSpPr>
          <p:cNvPr id="116741" name="Rectangle 5"/>
          <p:cNvSpPr>
            <a:spLocks noChangeArrowheads="1"/>
          </p:cNvSpPr>
          <p:nvPr/>
        </p:nvSpPr>
        <p:spPr bwMode="auto">
          <a:xfrm>
            <a:off x="4419600" y="2057400"/>
            <a:ext cx="685800" cy="152400"/>
          </a:xfrm>
          <a:prstGeom prst="rect">
            <a:avLst/>
          </a:prstGeom>
          <a:solidFill>
            <a:schemeClr val="bg1"/>
          </a:solidFill>
          <a:ln w="9525">
            <a:solidFill>
              <a:schemeClr val="tx1"/>
            </a:solidFill>
            <a:miter lim="800000"/>
            <a:headEnd/>
            <a:tailEnd/>
          </a:ln>
        </p:spPr>
        <p:txBody>
          <a:bodyPr wrap="none" anchor="ctr"/>
          <a:lstStyle/>
          <a:p>
            <a:endParaRPr lang="en-US"/>
          </a:p>
        </p:txBody>
      </p:sp>
      <p:sp>
        <p:nvSpPr>
          <p:cNvPr id="116742" name="Rectangle 6"/>
          <p:cNvSpPr>
            <a:spLocks noChangeArrowheads="1"/>
          </p:cNvSpPr>
          <p:nvPr/>
        </p:nvSpPr>
        <p:spPr bwMode="auto">
          <a:xfrm>
            <a:off x="5486400" y="1905000"/>
            <a:ext cx="990600" cy="152400"/>
          </a:xfrm>
          <a:prstGeom prst="rect">
            <a:avLst/>
          </a:prstGeom>
          <a:solidFill>
            <a:schemeClr val="bg1"/>
          </a:solidFill>
          <a:ln w="9525">
            <a:solidFill>
              <a:schemeClr val="tx1"/>
            </a:solidFill>
            <a:miter lim="800000"/>
            <a:headEnd/>
            <a:tailEnd/>
          </a:ln>
        </p:spPr>
        <p:txBody>
          <a:bodyPr wrap="none" anchor="ctr"/>
          <a:lstStyle/>
          <a:p>
            <a:endParaRPr lang="en-US"/>
          </a:p>
        </p:txBody>
      </p:sp>
      <p:sp>
        <p:nvSpPr>
          <p:cNvPr id="116743" name="Rectangle 7"/>
          <p:cNvSpPr>
            <a:spLocks noChangeArrowheads="1"/>
          </p:cNvSpPr>
          <p:nvPr/>
        </p:nvSpPr>
        <p:spPr bwMode="auto">
          <a:xfrm>
            <a:off x="4419600" y="2286000"/>
            <a:ext cx="990600" cy="152400"/>
          </a:xfrm>
          <a:prstGeom prst="rect">
            <a:avLst/>
          </a:prstGeom>
          <a:solidFill>
            <a:schemeClr val="bg1"/>
          </a:solidFill>
          <a:ln w="9525">
            <a:solidFill>
              <a:schemeClr val="tx1"/>
            </a:solidFill>
            <a:miter lim="800000"/>
            <a:headEnd/>
            <a:tailEnd/>
          </a:ln>
        </p:spPr>
        <p:txBody>
          <a:bodyPr wrap="none" anchor="ctr"/>
          <a:lstStyle/>
          <a:p>
            <a:endParaRPr lang="en-US"/>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786" name="Rectangle 2"/>
          <p:cNvSpPr>
            <a:spLocks noGrp="1" noChangeArrowheads="1"/>
          </p:cNvSpPr>
          <p:nvPr>
            <p:ph type="title"/>
          </p:nvPr>
        </p:nvSpPr>
        <p:spPr>
          <a:xfrm>
            <a:off x="304800" y="152400"/>
            <a:ext cx="7848600" cy="1143000"/>
          </a:xfrm>
        </p:spPr>
        <p:txBody>
          <a:bodyPr>
            <a:normAutofit fontScale="90000"/>
          </a:bodyPr>
          <a:lstStyle/>
          <a:p>
            <a:r>
              <a:rPr lang="en-US" sz="3600"/>
              <a:t>Jordan Comprehension </a:t>
            </a:r>
            <a:br>
              <a:rPr lang="en-US" sz="3600"/>
            </a:br>
            <a:r>
              <a:rPr lang="en-US" sz="3600"/>
              <a:t>Improvement</a:t>
            </a:r>
            <a:endParaRPr lang="en-US"/>
          </a:p>
        </p:txBody>
      </p:sp>
      <p:pic>
        <p:nvPicPr>
          <p:cNvPr id="118787" name="Picture 3" descr="Picture 10"/>
          <p:cNvPicPr>
            <a:picLocks noChangeAspect="1" noChangeArrowheads="1"/>
          </p:cNvPicPr>
          <p:nvPr/>
        </p:nvPicPr>
        <p:blipFill>
          <a:blip r:embed="rId3" cstate="print"/>
          <a:srcRect/>
          <a:stretch>
            <a:fillRect/>
          </a:stretch>
        </p:blipFill>
        <p:spPr bwMode="auto">
          <a:xfrm>
            <a:off x="304800" y="1287463"/>
            <a:ext cx="8458200" cy="5570537"/>
          </a:xfrm>
          <a:prstGeom prst="rect">
            <a:avLst/>
          </a:prstGeom>
          <a:noFill/>
        </p:spPr>
      </p:pic>
      <p:sp>
        <p:nvSpPr>
          <p:cNvPr id="118788" name="Rectangle 4"/>
          <p:cNvSpPr>
            <a:spLocks noChangeArrowheads="1"/>
          </p:cNvSpPr>
          <p:nvPr/>
        </p:nvSpPr>
        <p:spPr bwMode="auto">
          <a:xfrm>
            <a:off x="3352800" y="2057400"/>
            <a:ext cx="609600" cy="152400"/>
          </a:xfrm>
          <a:prstGeom prst="rect">
            <a:avLst/>
          </a:prstGeom>
          <a:solidFill>
            <a:schemeClr val="bg1"/>
          </a:solidFill>
          <a:ln w="9525">
            <a:solidFill>
              <a:schemeClr val="tx1"/>
            </a:solidFill>
            <a:miter lim="800000"/>
            <a:headEnd/>
            <a:tailEnd/>
          </a:ln>
        </p:spPr>
        <p:txBody>
          <a:bodyPr wrap="none" anchor="ctr"/>
          <a:lstStyle/>
          <a:p>
            <a:endParaRPr lang="en-US"/>
          </a:p>
        </p:txBody>
      </p:sp>
      <p:sp>
        <p:nvSpPr>
          <p:cNvPr id="118789" name="Rectangle 5"/>
          <p:cNvSpPr>
            <a:spLocks noChangeArrowheads="1"/>
          </p:cNvSpPr>
          <p:nvPr/>
        </p:nvSpPr>
        <p:spPr bwMode="auto">
          <a:xfrm>
            <a:off x="4495800" y="2057400"/>
            <a:ext cx="685800" cy="152400"/>
          </a:xfrm>
          <a:prstGeom prst="rect">
            <a:avLst/>
          </a:prstGeom>
          <a:solidFill>
            <a:schemeClr val="bg1"/>
          </a:solidFill>
          <a:ln w="9525">
            <a:solidFill>
              <a:schemeClr val="tx1"/>
            </a:solidFill>
            <a:miter lim="800000"/>
            <a:headEnd/>
            <a:tailEnd/>
          </a:ln>
        </p:spPr>
        <p:txBody>
          <a:bodyPr wrap="none" anchor="ctr"/>
          <a:lstStyle/>
          <a:p>
            <a:endParaRPr lang="en-US"/>
          </a:p>
        </p:txBody>
      </p:sp>
      <p:sp>
        <p:nvSpPr>
          <p:cNvPr id="118790" name="Rectangle 6"/>
          <p:cNvSpPr>
            <a:spLocks noChangeArrowheads="1"/>
          </p:cNvSpPr>
          <p:nvPr/>
        </p:nvSpPr>
        <p:spPr bwMode="auto">
          <a:xfrm>
            <a:off x="5638800" y="1905000"/>
            <a:ext cx="990600" cy="152400"/>
          </a:xfrm>
          <a:prstGeom prst="rect">
            <a:avLst/>
          </a:prstGeom>
          <a:solidFill>
            <a:schemeClr val="bg1"/>
          </a:solidFill>
          <a:ln w="9525">
            <a:solidFill>
              <a:schemeClr val="tx1"/>
            </a:solidFill>
            <a:miter lim="800000"/>
            <a:headEnd/>
            <a:tailEnd/>
          </a:ln>
        </p:spPr>
        <p:txBody>
          <a:bodyPr wrap="none" anchor="ctr"/>
          <a:lstStyle/>
          <a:p>
            <a:endParaRPr lang="en-US"/>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8418" name="Text Box 2"/>
          <p:cNvSpPr txBox="1">
            <a:spLocks noChangeArrowheads="1"/>
          </p:cNvSpPr>
          <p:nvPr/>
        </p:nvSpPr>
        <p:spPr bwMode="auto">
          <a:xfrm>
            <a:off x="1295400" y="1752600"/>
            <a:ext cx="6934200" cy="3660775"/>
          </a:xfrm>
          <a:prstGeom prst="rect">
            <a:avLst/>
          </a:prstGeom>
          <a:noFill/>
          <a:ln w="9525">
            <a:noFill/>
            <a:miter lim="800000"/>
            <a:headEnd/>
            <a:tailEnd/>
          </a:ln>
          <a:effectLst/>
        </p:spPr>
        <p:txBody>
          <a:bodyPr>
            <a:spAutoFit/>
          </a:bodyPr>
          <a:lstStyle/>
          <a:p>
            <a:pPr>
              <a:spcBef>
                <a:spcPct val="50000"/>
              </a:spcBef>
            </a:pPr>
            <a:r>
              <a:rPr lang="en-US" sz="3600" i="1"/>
              <a:t>“Ineffective instruction does not mean bad teaching. It simply means the treatment is not producing the desired behavior.”</a:t>
            </a:r>
          </a:p>
          <a:p>
            <a:pPr>
              <a:spcBef>
                <a:spcPct val="50000"/>
              </a:spcBef>
            </a:pPr>
            <a:endParaRPr lang="en-US" sz="3600" i="1"/>
          </a:p>
          <a:p>
            <a:pPr>
              <a:spcBef>
                <a:spcPct val="50000"/>
              </a:spcBef>
            </a:pPr>
            <a:r>
              <a:rPr lang="en-US" i="1"/>
              <a:t>Ken Howell</a:t>
            </a:r>
            <a:endParaRPr lang="en-US" sz="3600">
              <a:latin typeface="Times" pitchFamily="28" charset="0"/>
            </a:endParaRPr>
          </a:p>
        </p:txBody>
      </p:sp>
      <p:sp>
        <p:nvSpPr>
          <p:cNvPr id="188419" name="Rectangle 3"/>
          <p:cNvSpPr>
            <a:spLocks noGrp="1" noChangeArrowheads="1"/>
          </p:cNvSpPr>
          <p:nvPr>
            <p:ph type="title"/>
          </p:nvPr>
        </p:nvSpPr>
        <p:spPr/>
        <p:txBody>
          <a:bodyPr/>
          <a:lstStyle/>
          <a:p>
            <a:r>
              <a:rPr lang="en-US"/>
              <a:t>In conclusion…</a:t>
            </a:r>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cstate="print"/>
          <a:srcRect/>
          <a:stretch>
            <a:fillRect/>
          </a:stretch>
        </p:blipFill>
        <p:spPr bwMode="auto">
          <a:xfrm>
            <a:off x="862013" y="633413"/>
            <a:ext cx="7419975" cy="5591175"/>
          </a:xfrm>
          <a:prstGeom prst="rect">
            <a:avLst/>
          </a:prstGeom>
          <a:noFill/>
          <a:ln w="9525">
            <a:noFill/>
            <a:miter lim="800000"/>
            <a:headEnd/>
            <a:tailEnd/>
          </a:ln>
        </p:spPr>
      </p:pic>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 let’s look at it....</a:t>
            </a:r>
            <a:endParaRPr lang="en-US" dirty="0"/>
          </a:p>
        </p:txBody>
      </p:sp>
      <p:sp>
        <p:nvSpPr>
          <p:cNvPr id="3" name="Content Placeholder 2"/>
          <p:cNvSpPr>
            <a:spLocks noGrp="1"/>
          </p:cNvSpPr>
          <p:nvPr>
            <p:ph sz="quarter" idx="1"/>
          </p:nvPr>
        </p:nvSpPr>
        <p:spPr/>
        <p:txBody>
          <a:bodyPr/>
          <a:lstStyle/>
          <a:p>
            <a:r>
              <a:rPr lang="en-US" dirty="0" smtClean="0">
                <a:hlinkClick r:id="rId2"/>
              </a:rPr>
              <a:t>www.aimsweb.com</a:t>
            </a:r>
            <a:endParaRPr lang="en-US" dirty="0" smtClean="0"/>
          </a:p>
          <a:p>
            <a:pPr>
              <a:buNone/>
            </a:pPr>
            <a:endParaRPr lang="en-US" dirty="0"/>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Box and Whiskers Graph</a:t>
            </a:r>
            <a:endParaRPr lang="en-US" dirty="0"/>
          </a:p>
        </p:txBody>
      </p:sp>
      <p:pic>
        <p:nvPicPr>
          <p:cNvPr id="4" name="Content Placeholder 3"/>
          <p:cNvPicPr>
            <a:picLocks noGrp="1"/>
          </p:cNvPicPr>
          <p:nvPr>
            <p:ph sz="quarter" idx="1"/>
          </p:nvPr>
        </p:nvPicPr>
        <p:blipFill>
          <a:blip r:embed="rId3" cstate="print"/>
          <a:srcRect/>
          <a:stretch>
            <a:fillRect/>
          </a:stretch>
        </p:blipFill>
        <p:spPr bwMode="auto">
          <a:xfrm>
            <a:off x="914401" y="1600200"/>
            <a:ext cx="6252790" cy="452252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Box and Whiskers Graph	</a:t>
            </a:r>
            <a:endParaRPr lang="en-US" dirty="0"/>
          </a:p>
        </p:txBody>
      </p:sp>
      <p:pic>
        <p:nvPicPr>
          <p:cNvPr id="4" name="Content Placeholder 3" descr="stats.png"/>
          <p:cNvPicPr>
            <a:picLocks noGrp="1"/>
          </p:cNvPicPr>
          <p:nvPr>
            <p:ph sz="quarter" idx="1"/>
          </p:nvPr>
        </p:nvPicPr>
        <p:blipFill>
          <a:blip r:embed="rId3" cstate="print"/>
          <a:stretch>
            <a:fillRect/>
          </a:stretch>
        </p:blipFill>
        <p:spPr>
          <a:xfrm>
            <a:off x="1847526" y="1600200"/>
            <a:ext cx="4686947" cy="4873625"/>
          </a:xfrm>
          <a:prstGeom prst="rect">
            <a:avLst/>
          </a:prstGeom>
        </p:spPr>
      </p:pic>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Student Reports</a:t>
            </a:r>
            <a:endParaRPr lang="en-US" dirty="0"/>
          </a:p>
        </p:txBody>
      </p:sp>
      <p:pic>
        <p:nvPicPr>
          <p:cNvPr id="1026" name="Picture 2"/>
          <p:cNvPicPr>
            <a:picLocks noGrp="1" noChangeAspect="1" noChangeArrowheads="1"/>
          </p:cNvPicPr>
          <p:nvPr>
            <p:ph sz="quarter" idx="1"/>
          </p:nvPr>
        </p:nvPicPr>
        <p:blipFill>
          <a:blip r:embed="rId2" cstate="print"/>
          <a:srcRect/>
          <a:stretch>
            <a:fillRect/>
          </a:stretch>
        </p:blipFill>
        <p:spPr bwMode="auto">
          <a:xfrm>
            <a:off x="467480" y="1600200"/>
            <a:ext cx="7447040" cy="4873625"/>
          </a:xfrm>
          <a:prstGeom prst="rect">
            <a:avLst/>
          </a:prstGeom>
          <a:noFill/>
          <a:ln w="9525">
            <a:noFill/>
            <a:miter lim="800000"/>
            <a:headEnd/>
            <a:tailEnd/>
          </a:ln>
        </p:spPr>
      </p:pic>
      <p:cxnSp>
        <p:nvCxnSpPr>
          <p:cNvPr id="6" name="Straight Arrow Connector 5"/>
          <p:cNvCxnSpPr>
            <a:stCxn id="2" idx="2"/>
          </p:cNvCxnSpPr>
          <p:nvPr/>
        </p:nvCxnSpPr>
        <p:spPr>
          <a:xfrm rot="16200000" flipH="1">
            <a:off x="3185319" y="2423319"/>
            <a:ext cx="4068762" cy="2057400"/>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a:xfrm>
            <a:off x="381000" y="228600"/>
            <a:ext cx="6477000" cy="1066800"/>
          </a:xfrm>
        </p:spPr>
        <p:txBody>
          <a:bodyPr>
            <a:normAutofit/>
          </a:bodyPr>
          <a:lstStyle/>
          <a:p>
            <a:r>
              <a:rPr lang="en-US"/>
              <a:t>What Data Are Important?</a:t>
            </a:r>
          </a:p>
        </p:txBody>
      </p:sp>
      <p:sp>
        <p:nvSpPr>
          <p:cNvPr id="10243" name="Rectangle 3"/>
          <p:cNvSpPr>
            <a:spLocks noGrp="1" noChangeArrowheads="1"/>
          </p:cNvSpPr>
          <p:nvPr>
            <p:ph sz="quarter" idx="1"/>
          </p:nvPr>
        </p:nvSpPr>
        <p:spPr>
          <a:xfrm>
            <a:off x="838200" y="1143000"/>
            <a:ext cx="7772400" cy="5181600"/>
          </a:xfrm>
        </p:spPr>
        <p:txBody>
          <a:bodyPr/>
          <a:lstStyle/>
          <a:p>
            <a:pPr>
              <a:lnSpc>
                <a:spcPct val="90000"/>
              </a:lnSpc>
            </a:pPr>
            <a:r>
              <a:rPr lang="en-US" dirty="0"/>
              <a:t>Student Achievement</a:t>
            </a:r>
            <a:r>
              <a:rPr lang="en-US" sz="2800" dirty="0"/>
              <a:t>: </a:t>
            </a:r>
          </a:p>
          <a:p>
            <a:pPr lvl="1">
              <a:lnSpc>
                <a:spcPct val="90000"/>
              </a:lnSpc>
            </a:pPr>
            <a:r>
              <a:rPr lang="en-US" dirty="0"/>
              <a:t>The results of teaching and learning</a:t>
            </a:r>
          </a:p>
          <a:p>
            <a:pPr lvl="2">
              <a:lnSpc>
                <a:spcPct val="90000"/>
              </a:lnSpc>
            </a:pPr>
            <a:r>
              <a:rPr lang="en-US" sz="2800" dirty="0" smtClean="0"/>
              <a:t>OAA</a:t>
            </a:r>
            <a:endParaRPr lang="en-US" sz="2800" dirty="0"/>
          </a:p>
          <a:p>
            <a:pPr lvl="2">
              <a:lnSpc>
                <a:spcPct val="90000"/>
              </a:lnSpc>
              <a:buNone/>
            </a:pPr>
            <a:endParaRPr lang="en-US" sz="2000" dirty="0"/>
          </a:p>
          <a:p>
            <a:pPr>
              <a:lnSpc>
                <a:spcPct val="90000"/>
              </a:lnSpc>
            </a:pPr>
            <a:r>
              <a:rPr lang="en-US" dirty="0"/>
              <a:t>Conditions of Learning</a:t>
            </a:r>
            <a:r>
              <a:rPr lang="en-US" sz="2800" dirty="0"/>
              <a:t>: defines what teachers are doing to get the results they get</a:t>
            </a:r>
            <a:endParaRPr lang="en-US" sz="2400" dirty="0"/>
          </a:p>
          <a:p>
            <a:pPr lvl="1">
              <a:lnSpc>
                <a:spcPct val="90000"/>
              </a:lnSpc>
            </a:pPr>
            <a:r>
              <a:rPr lang="en-US" sz="2400" dirty="0"/>
              <a:t>Reading program</a:t>
            </a:r>
          </a:p>
          <a:p>
            <a:pPr lvl="1">
              <a:lnSpc>
                <a:spcPct val="90000"/>
              </a:lnSpc>
            </a:pPr>
            <a:r>
              <a:rPr lang="en-US" sz="2400" dirty="0"/>
              <a:t>Gifted</a:t>
            </a:r>
          </a:p>
          <a:p>
            <a:pPr lvl="1">
              <a:lnSpc>
                <a:spcPct val="90000"/>
              </a:lnSpc>
            </a:pPr>
            <a:r>
              <a:rPr lang="en-US" sz="2400" dirty="0"/>
              <a:t>Instructional strategies</a:t>
            </a:r>
          </a:p>
          <a:p>
            <a:pPr lvl="1">
              <a:lnSpc>
                <a:spcPct val="90000"/>
              </a:lnSpc>
            </a:pPr>
            <a:r>
              <a:rPr lang="en-US" sz="2400" dirty="0"/>
              <a:t>Classroom practices</a:t>
            </a:r>
          </a:p>
          <a:p>
            <a:pPr>
              <a:lnSpc>
                <a:spcPct val="90000"/>
              </a:lnSpc>
            </a:pPr>
            <a:endParaRPr lang="en-US" sz="2400" dirty="0"/>
          </a:p>
        </p:txBody>
      </p:sp>
    </p:spTree>
  </p:cSld>
  <p:clrMapOvr>
    <a:masterClrMapping/>
  </p:clrMapOvr>
  <p:transition/>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Class Reports	</a:t>
            </a:r>
            <a:endParaRPr lang="en-US" dirty="0"/>
          </a:p>
        </p:txBody>
      </p:sp>
      <p:pic>
        <p:nvPicPr>
          <p:cNvPr id="2050" name="Picture 2"/>
          <p:cNvPicPr>
            <a:picLocks noGrp="1" noChangeAspect="1" noChangeArrowheads="1"/>
          </p:cNvPicPr>
          <p:nvPr>
            <p:ph sz="quarter" idx="1"/>
          </p:nvPr>
        </p:nvPicPr>
        <p:blipFill>
          <a:blip r:embed="rId2" cstate="print"/>
          <a:srcRect/>
          <a:stretch>
            <a:fillRect/>
          </a:stretch>
        </p:blipFill>
        <p:spPr bwMode="auto">
          <a:xfrm>
            <a:off x="822947" y="1600200"/>
            <a:ext cx="6736105" cy="48736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2" cstate="print"/>
          <a:srcRect/>
          <a:stretch>
            <a:fillRect/>
          </a:stretch>
        </p:blipFill>
        <p:spPr bwMode="auto">
          <a:xfrm>
            <a:off x="762000" y="752474"/>
            <a:ext cx="7543800" cy="5800725"/>
          </a:xfrm>
          <a:prstGeom prst="rect">
            <a:avLst/>
          </a:prstGeom>
          <a:noFill/>
          <a:ln w="9525">
            <a:noFill/>
            <a:miter lim="800000"/>
            <a:headEnd/>
            <a:tailEnd/>
          </a:ln>
        </p:spPr>
      </p:pic>
      <p:sp>
        <p:nvSpPr>
          <p:cNvPr id="5" name="TextBox 4"/>
          <p:cNvSpPr txBox="1"/>
          <p:nvPr/>
        </p:nvSpPr>
        <p:spPr>
          <a:xfrm>
            <a:off x="609600" y="228600"/>
            <a:ext cx="1600200" cy="369332"/>
          </a:xfrm>
          <a:prstGeom prst="rect">
            <a:avLst/>
          </a:prstGeom>
          <a:noFill/>
        </p:spPr>
        <p:txBody>
          <a:bodyPr wrap="square" rtlCol="0">
            <a:spAutoFit/>
          </a:bodyPr>
          <a:lstStyle/>
          <a:p>
            <a:r>
              <a:rPr lang="en-US" dirty="0" smtClean="0"/>
              <a:t>Student </a:t>
            </a:r>
            <a:r>
              <a:rPr lang="en-US" dirty="0"/>
              <a:t>A</a:t>
            </a:r>
          </a:p>
        </p:txBody>
      </p:sp>
      <p:pic>
        <p:nvPicPr>
          <p:cNvPr id="4" name="Picture 2"/>
          <p:cNvPicPr>
            <a:picLocks noGrp="1" noChangeAspect="1" noChangeArrowheads="1"/>
          </p:cNvPicPr>
          <p:nvPr>
            <p:ph sz="quarter" idx="1"/>
          </p:nvPr>
        </p:nvPicPr>
        <p:blipFill>
          <a:blip r:embed="rId3" cstate="print"/>
          <a:srcRect/>
          <a:stretch>
            <a:fillRect/>
          </a:stretch>
        </p:blipFill>
        <p:spPr bwMode="auto">
          <a:xfrm>
            <a:off x="457200" y="762000"/>
            <a:ext cx="7543799" cy="5711825"/>
          </a:xfrm>
          <a:prstGeom prst="rect">
            <a:avLst/>
          </a:prstGeom>
          <a:noFill/>
          <a:ln w="9525">
            <a:noFill/>
            <a:miter lim="800000"/>
            <a:headEnd/>
            <a:tailEnd/>
          </a:ln>
        </p:spPr>
      </p:pic>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609600" y="228600"/>
            <a:ext cx="1600200" cy="369332"/>
          </a:xfrm>
          <a:prstGeom prst="rect">
            <a:avLst/>
          </a:prstGeom>
          <a:noFill/>
        </p:spPr>
        <p:txBody>
          <a:bodyPr wrap="square" rtlCol="0">
            <a:spAutoFit/>
          </a:bodyPr>
          <a:lstStyle/>
          <a:p>
            <a:r>
              <a:rPr lang="en-US" dirty="0" smtClean="0"/>
              <a:t>Student B</a:t>
            </a:r>
            <a:endParaRPr lang="en-US" dirty="0"/>
          </a:p>
        </p:txBody>
      </p:sp>
      <p:pic>
        <p:nvPicPr>
          <p:cNvPr id="4" name="Picture 2"/>
          <p:cNvPicPr>
            <a:picLocks noChangeAspect="1" noChangeArrowheads="1"/>
          </p:cNvPicPr>
          <p:nvPr/>
        </p:nvPicPr>
        <p:blipFill>
          <a:blip r:embed="rId2" cstate="print"/>
          <a:srcRect/>
          <a:stretch>
            <a:fillRect/>
          </a:stretch>
        </p:blipFill>
        <p:spPr bwMode="auto">
          <a:xfrm>
            <a:off x="1524000" y="609600"/>
            <a:ext cx="6257925" cy="55911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524000" y="228600"/>
            <a:ext cx="1828800" cy="369332"/>
          </a:xfrm>
          <a:prstGeom prst="rect">
            <a:avLst/>
          </a:prstGeom>
          <a:noFill/>
        </p:spPr>
        <p:txBody>
          <a:bodyPr wrap="square" rtlCol="0">
            <a:spAutoFit/>
          </a:bodyPr>
          <a:lstStyle/>
          <a:p>
            <a:r>
              <a:rPr lang="en-US" dirty="0" smtClean="0"/>
              <a:t>Student C</a:t>
            </a:r>
            <a:endParaRPr lang="en-US" dirty="0"/>
          </a:p>
        </p:txBody>
      </p:sp>
      <p:pic>
        <p:nvPicPr>
          <p:cNvPr id="2" name="Picture 2"/>
          <p:cNvPicPr>
            <a:picLocks noChangeAspect="1" noChangeArrowheads="1"/>
          </p:cNvPicPr>
          <p:nvPr/>
        </p:nvPicPr>
        <p:blipFill>
          <a:blip r:embed="rId2" cstate="print"/>
          <a:srcRect/>
          <a:stretch>
            <a:fillRect/>
          </a:stretch>
        </p:blipFill>
        <p:spPr bwMode="auto">
          <a:xfrm>
            <a:off x="1447800" y="795338"/>
            <a:ext cx="5434013" cy="5267325"/>
          </a:xfrm>
          <a:prstGeom prst="rect">
            <a:avLst/>
          </a:prstGeom>
          <a:noFill/>
          <a:ln w="9525">
            <a:noFill/>
            <a:miter lim="800000"/>
            <a:headEnd/>
            <a:tailEnd/>
          </a:ln>
        </p:spPr>
      </p:pic>
      <p:pic>
        <p:nvPicPr>
          <p:cNvPr id="4" name="Picture 2"/>
          <p:cNvPicPr>
            <a:picLocks noChangeAspect="1" noChangeArrowheads="1"/>
          </p:cNvPicPr>
          <p:nvPr/>
        </p:nvPicPr>
        <p:blipFill>
          <a:blip r:embed="rId3" cstate="print"/>
          <a:srcRect/>
          <a:stretch>
            <a:fillRect/>
          </a:stretch>
        </p:blipFill>
        <p:spPr bwMode="auto">
          <a:xfrm>
            <a:off x="1390650" y="652463"/>
            <a:ext cx="6362700" cy="55530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Norms</a:t>
            </a:r>
            <a:endParaRPr lang="en-US" dirty="0"/>
          </a:p>
        </p:txBody>
      </p:sp>
      <p:sp>
        <p:nvSpPr>
          <p:cNvPr id="3" name="Content Placeholder 2"/>
          <p:cNvSpPr>
            <a:spLocks noGrp="1"/>
          </p:cNvSpPr>
          <p:nvPr>
            <p:ph sz="quarter" idx="1"/>
          </p:nvPr>
        </p:nvSpPr>
        <p:spPr/>
        <p:txBody>
          <a:bodyPr>
            <a:normAutofit/>
          </a:bodyPr>
          <a:lstStyle/>
          <a:p>
            <a:r>
              <a:rPr lang="en-US" b="1" u="sng" dirty="0"/>
              <a:t>Aggregate Norm</a:t>
            </a:r>
            <a:endParaRPr lang="en-US" dirty="0"/>
          </a:p>
          <a:p>
            <a:r>
              <a:rPr lang="en-US" dirty="0"/>
              <a:t>According to their website, </a:t>
            </a:r>
            <a:r>
              <a:rPr lang="en-US" dirty="0" err="1"/>
              <a:t>Aimsweb's</a:t>
            </a:r>
            <a:r>
              <a:rPr lang="en-US" dirty="0"/>
              <a:t> norms are based upon their participating customers. This is called an "aggregate norm" and reflects current population trends among all </a:t>
            </a:r>
            <a:r>
              <a:rPr lang="en-US" dirty="0" err="1"/>
              <a:t>AIMSweb</a:t>
            </a:r>
            <a:r>
              <a:rPr lang="en-US" dirty="0"/>
              <a:t> users. It is updated annually to reflect what is most current, which is of added benefit to the educator, as most other norms for other standardized and norm-referenced tests are typically updated approximately every 10 years or more. </a:t>
            </a:r>
            <a:r>
              <a:rPr lang="en-US" b="1" dirty="0"/>
              <a:t> </a:t>
            </a:r>
            <a:endParaRPr lang="en-US" dirty="0"/>
          </a:p>
          <a:p>
            <a:r>
              <a:rPr lang="en-US" b="1" u="sng" dirty="0"/>
              <a:t>Norm Table</a:t>
            </a:r>
            <a:endParaRPr lang="en-US" dirty="0"/>
          </a:p>
          <a:p>
            <a:r>
              <a:rPr lang="en-US" dirty="0"/>
              <a:t>One year’s data.</a:t>
            </a:r>
          </a:p>
          <a:p>
            <a:endParaRPr lang="en-US" dirty="0"/>
          </a:p>
        </p:txBody>
      </p:sp>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p:cNvPicPr>
          <p:nvPr>
            <p:ph sz="quarter" idx="1"/>
          </p:nvPr>
        </p:nvPicPr>
        <p:blipFill>
          <a:blip r:embed="rId2" cstate="print"/>
          <a:srcRect/>
          <a:stretch>
            <a:fillRect/>
          </a:stretch>
        </p:blipFill>
        <p:spPr bwMode="auto">
          <a:xfrm>
            <a:off x="995362" y="685801"/>
            <a:ext cx="7153275" cy="5391944"/>
          </a:xfrm>
          <a:prstGeom prst="rect">
            <a:avLst/>
          </a:prstGeom>
          <a:noFill/>
          <a:ln w="9525">
            <a:noFill/>
            <a:miter lim="800000"/>
            <a:headEnd/>
            <a:tailEnd/>
          </a:ln>
        </p:spPr>
      </p:pic>
      <p:cxnSp>
        <p:nvCxnSpPr>
          <p:cNvPr id="6" name="Straight Arrow Connector 5"/>
          <p:cNvCxnSpPr/>
          <p:nvPr/>
        </p:nvCxnSpPr>
        <p:spPr>
          <a:xfrm>
            <a:off x="609600" y="3276600"/>
            <a:ext cx="3352800" cy="9906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8" name="Straight Arrow Connector 7"/>
          <p:cNvCxnSpPr/>
          <p:nvPr/>
        </p:nvCxnSpPr>
        <p:spPr>
          <a:xfrm>
            <a:off x="533400" y="2286000"/>
            <a:ext cx="5715000" cy="18288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Aggregate Norm Data Table</a:t>
            </a:r>
            <a:endParaRPr lang="en-US" dirty="0"/>
          </a:p>
        </p:txBody>
      </p:sp>
      <p:pic>
        <p:nvPicPr>
          <p:cNvPr id="4" name="Content Placeholder 3"/>
          <p:cNvPicPr>
            <a:picLocks noGrp="1"/>
          </p:cNvPicPr>
          <p:nvPr>
            <p:ph sz="quarter" idx="1"/>
          </p:nvPr>
        </p:nvPicPr>
        <p:blipFill>
          <a:blip r:embed="rId2" cstate="print"/>
          <a:srcRect/>
          <a:stretch>
            <a:fillRect/>
          </a:stretch>
        </p:blipFill>
        <p:spPr bwMode="auto">
          <a:xfrm>
            <a:off x="996171" y="1600200"/>
            <a:ext cx="6389657" cy="48736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cstate="print"/>
          <a:srcRect/>
          <a:stretch>
            <a:fillRect/>
          </a:stretch>
        </p:blipFill>
        <p:spPr bwMode="auto">
          <a:xfrm>
            <a:off x="1271588" y="552450"/>
            <a:ext cx="6600825" cy="57531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3" cstate="print"/>
          <a:srcRect/>
          <a:stretch>
            <a:fillRect/>
          </a:stretch>
        </p:blipFill>
        <p:spPr bwMode="auto">
          <a:xfrm>
            <a:off x="1371600" y="533400"/>
            <a:ext cx="6410325" cy="5800725"/>
          </a:xfrm>
          <a:prstGeom prst="rect">
            <a:avLst/>
          </a:prstGeom>
          <a:noFill/>
          <a:ln w="9525">
            <a:noFill/>
            <a:miter lim="800000"/>
            <a:headEnd/>
            <a:tailEnd/>
          </a:ln>
        </p:spPr>
      </p:pic>
      <p:sp>
        <p:nvSpPr>
          <p:cNvPr id="4" name="Rectangle 3"/>
          <p:cNvSpPr/>
          <p:nvPr/>
        </p:nvSpPr>
        <p:spPr>
          <a:xfrm>
            <a:off x="3886200" y="1066800"/>
            <a:ext cx="1066800" cy="4571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28" name="Picture 4"/>
          <p:cNvPicPr>
            <a:picLocks noChangeAspect="1" noChangeArrowheads="1"/>
          </p:cNvPicPr>
          <p:nvPr/>
        </p:nvPicPr>
        <p:blipFill>
          <a:blip r:embed="rId4" cstate="print"/>
          <a:srcRect/>
          <a:stretch>
            <a:fillRect/>
          </a:stretch>
        </p:blipFill>
        <p:spPr bwMode="auto">
          <a:xfrm>
            <a:off x="1362075" y="495300"/>
            <a:ext cx="6419850" cy="58674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Classroom Reports</a:t>
            </a:r>
            <a:endParaRPr lang="en-US" dirty="0"/>
          </a:p>
        </p:txBody>
      </p:sp>
      <p:pic>
        <p:nvPicPr>
          <p:cNvPr id="5122" name="Picture 2"/>
          <p:cNvPicPr>
            <a:picLocks noGrp="1" noChangeAspect="1" noChangeArrowheads="1"/>
          </p:cNvPicPr>
          <p:nvPr>
            <p:ph sz="quarter" idx="1"/>
          </p:nvPr>
        </p:nvPicPr>
        <p:blipFill>
          <a:blip r:embed="rId3" cstate="print"/>
          <a:srcRect/>
          <a:stretch>
            <a:fillRect/>
          </a:stretch>
        </p:blipFill>
        <p:spPr bwMode="auto">
          <a:xfrm>
            <a:off x="2362200" y="1600200"/>
            <a:ext cx="3649914" cy="48736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a:xfrm>
            <a:off x="533400" y="381000"/>
            <a:ext cx="7772400" cy="838200"/>
          </a:xfrm>
        </p:spPr>
        <p:txBody>
          <a:bodyPr/>
          <a:lstStyle/>
          <a:p>
            <a:r>
              <a:rPr lang="en-US"/>
              <a:t>A Forewarning….</a:t>
            </a:r>
          </a:p>
        </p:txBody>
      </p:sp>
      <p:sp>
        <p:nvSpPr>
          <p:cNvPr id="27652" name="Text Box 4"/>
          <p:cNvSpPr txBox="1">
            <a:spLocks noChangeArrowheads="1"/>
          </p:cNvSpPr>
          <p:nvPr/>
        </p:nvSpPr>
        <p:spPr bwMode="auto">
          <a:xfrm>
            <a:off x="838200" y="1524000"/>
            <a:ext cx="7315200" cy="5668963"/>
          </a:xfrm>
          <a:prstGeom prst="rect">
            <a:avLst/>
          </a:prstGeom>
          <a:noFill/>
          <a:ln w="9525">
            <a:noFill/>
            <a:miter lim="800000"/>
            <a:headEnd/>
            <a:tailEnd/>
          </a:ln>
        </p:spPr>
        <p:txBody>
          <a:bodyPr>
            <a:spAutoFit/>
          </a:bodyPr>
          <a:lstStyle/>
          <a:p>
            <a:pPr>
              <a:spcBef>
                <a:spcPct val="50000"/>
              </a:spcBef>
            </a:pPr>
            <a:r>
              <a:rPr lang="en-US" sz="3200" i="1"/>
              <a:t>“You can use all the quantitative data you can get, but you still have to distrust it and use your own intelligence and judgment.” </a:t>
            </a:r>
            <a:r>
              <a:rPr lang="en-US" sz="2000"/>
              <a:t>Alvin Toffler</a:t>
            </a:r>
          </a:p>
          <a:p>
            <a:pPr>
              <a:spcBef>
                <a:spcPct val="50000"/>
              </a:spcBef>
            </a:pPr>
            <a:r>
              <a:rPr lang="en-US" sz="2800"/>
              <a:t>In other words…</a:t>
            </a:r>
            <a:endParaRPr lang="en-US" sz="2000"/>
          </a:p>
          <a:p>
            <a:pPr>
              <a:spcBef>
                <a:spcPct val="50000"/>
              </a:spcBef>
            </a:pPr>
            <a:r>
              <a:rPr lang="en-US" sz="3200"/>
              <a:t>Just because you keep weighing the pig it doesn’t necessarily mean it will grow bigger!</a:t>
            </a:r>
          </a:p>
          <a:p>
            <a:pPr>
              <a:spcBef>
                <a:spcPct val="50000"/>
              </a:spcBef>
            </a:pPr>
            <a:endParaRPr lang="en-US" sz="3200"/>
          </a:p>
          <a:p>
            <a:pPr>
              <a:spcBef>
                <a:spcPct val="50000"/>
              </a:spcBef>
            </a:pPr>
            <a:endParaRPr lang="en-US"/>
          </a:p>
        </p:txBody>
      </p:sp>
    </p:spTree>
  </p:cSld>
  <p:clrMapOvr>
    <a:masterClrMapping/>
  </p:clrMapOvr>
  <p:transition/>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School/Grade Level Reports</a:t>
            </a:r>
            <a:endParaRPr lang="en-US" dirty="0"/>
          </a:p>
        </p:txBody>
      </p:sp>
      <p:pic>
        <p:nvPicPr>
          <p:cNvPr id="4098" name="Picture 2"/>
          <p:cNvPicPr>
            <a:picLocks noGrp="1" noChangeAspect="1" noChangeArrowheads="1"/>
          </p:cNvPicPr>
          <p:nvPr>
            <p:ph sz="quarter" idx="1"/>
          </p:nvPr>
        </p:nvPicPr>
        <p:blipFill>
          <a:blip r:embed="rId2" cstate="print"/>
          <a:srcRect/>
          <a:stretch>
            <a:fillRect/>
          </a:stretch>
        </p:blipFill>
        <p:spPr bwMode="auto">
          <a:xfrm>
            <a:off x="1154145" y="1600200"/>
            <a:ext cx="6073709" cy="4873625"/>
          </a:xfrm>
          <a:prstGeom prst="rect">
            <a:avLst/>
          </a:prstGeom>
          <a:noFill/>
          <a:ln w="9525">
            <a:noFill/>
            <a:miter lim="800000"/>
            <a:headEnd/>
            <a:tailEnd/>
          </a:ln>
        </p:spPr>
      </p:pic>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467600" cy="563562"/>
          </a:xfrm>
        </p:spPr>
        <p:txBody>
          <a:bodyPr>
            <a:normAutofit fontScale="90000"/>
          </a:bodyPr>
          <a:lstStyle/>
          <a:p>
            <a:r>
              <a:rPr lang="en-US" dirty="0" smtClean="0"/>
              <a:t>Strategic Monitoring </a:t>
            </a:r>
            <a:endParaRPr lang="en-US" dirty="0"/>
          </a:p>
        </p:txBody>
      </p:sp>
      <p:pic>
        <p:nvPicPr>
          <p:cNvPr id="6146" name="Picture 2"/>
          <p:cNvPicPr>
            <a:picLocks noChangeAspect="1" noChangeArrowheads="1"/>
          </p:cNvPicPr>
          <p:nvPr/>
        </p:nvPicPr>
        <p:blipFill>
          <a:blip r:embed="rId2" cstate="print"/>
          <a:srcRect/>
          <a:stretch>
            <a:fillRect/>
          </a:stretch>
        </p:blipFill>
        <p:spPr bwMode="auto">
          <a:xfrm>
            <a:off x="381000" y="838200"/>
            <a:ext cx="7696200" cy="5695950"/>
          </a:xfrm>
          <a:prstGeom prst="rect">
            <a:avLst/>
          </a:prstGeom>
          <a:noFill/>
          <a:ln w="9525">
            <a:noFill/>
            <a:miter lim="800000"/>
            <a:headEnd/>
            <a:tailEnd/>
          </a:ln>
        </p:spPr>
      </p:pic>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IATS</a:t>
            </a:r>
            <a:endParaRPr lang="en-US" dirty="0"/>
          </a:p>
        </p:txBody>
      </p:sp>
      <p:sp>
        <p:nvSpPr>
          <p:cNvPr id="3" name="Content Placeholder 2"/>
          <p:cNvSpPr>
            <a:spLocks noGrp="1"/>
          </p:cNvSpPr>
          <p:nvPr>
            <p:ph sz="quarter" idx="1"/>
          </p:nvPr>
        </p:nvSpPr>
        <p:spPr/>
        <p:txBody>
          <a:bodyPr/>
          <a:lstStyle/>
          <a:p>
            <a:r>
              <a:rPr lang="en-US" dirty="0" smtClean="0"/>
              <a:t>Okay…so a student is in guided reading levels but still not meeting benchmarks.  What do I do?</a:t>
            </a:r>
          </a:p>
          <a:p>
            <a:r>
              <a:rPr lang="en-US" dirty="0" smtClean="0"/>
              <a:t>IAT- develop an intervention plan</a:t>
            </a:r>
          </a:p>
          <a:p>
            <a:r>
              <a:rPr lang="en-US" dirty="0" smtClean="0"/>
              <a:t>PROGRESS MONITOR </a:t>
            </a:r>
            <a:r>
              <a:rPr lang="en-US" dirty="0" smtClean="0">
                <a:sym typeface="Wingdings" pitchFamily="2" charset="2"/>
              </a:rPr>
              <a:t></a:t>
            </a:r>
            <a:r>
              <a:rPr lang="en-US" dirty="0" smtClean="0"/>
              <a:t> </a:t>
            </a:r>
            <a:endParaRPr lang="en-US" dirty="0"/>
          </a:p>
        </p:txBody>
      </p:sp>
    </p:spTree>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2" cstate="print"/>
          <a:srcRect/>
          <a:stretch>
            <a:fillRect/>
          </a:stretch>
        </p:blipFill>
        <p:spPr bwMode="auto">
          <a:xfrm>
            <a:off x="990600" y="0"/>
            <a:ext cx="6577013" cy="6694946"/>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7394" name="Oval 2"/>
          <p:cNvSpPr>
            <a:spLocks noChangeArrowheads="1"/>
          </p:cNvSpPr>
          <p:nvPr/>
        </p:nvSpPr>
        <p:spPr bwMode="auto">
          <a:xfrm>
            <a:off x="1866900" y="1295400"/>
            <a:ext cx="5410200" cy="5334000"/>
          </a:xfrm>
          <a:prstGeom prst="ellipse">
            <a:avLst/>
          </a:prstGeom>
          <a:solidFill>
            <a:srgbClr val="3366FF"/>
          </a:solidFill>
          <a:ln w="9525">
            <a:solidFill>
              <a:schemeClr val="tx1"/>
            </a:solidFill>
            <a:round/>
            <a:headEnd/>
            <a:tailEnd/>
          </a:ln>
          <a:effectLst>
            <a:outerShdw dist="107763" dir="2700000" algn="ctr" rotWithShape="0">
              <a:schemeClr val="bg2"/>
            </a:outerShdw>
          </a:effectLst>
        </p:spPr>
        <p:txBody>
          <a:bodyPr wrap="none" anchor="ctr"/>
          <a:lstStyle/>
          <a:p>
            <a:endParaRPr lang="en-US"/>
          </a:p>
        </p:txBody>
      </p:sp>
      <p:sp>
        <p:nvSpPr>
          <p:cNvPr id="187395" name="Text Box 3"/>
          <p:cNvSpPr txBox="1">
            <a:spLocks noChangeArrowheads="1"/>
          </p:cNvSpPr>
          <p:nvPr/>
        </p:nvSpPr>
        <p:spPr bwMode="auto">
          <a:xfrm>
            <a:off x="4038600" y="1600200"/>
            <a:ext cx="2044700" cy="701675"/>
          </a:xfrm>
          <a:prstGeom prst="rect">
            <a:avLst/>
          </a:prstGeom>
          <a:noFill/>
          <a:ln w="9525">
            <a:noFill/>
            <a:miter lim="800000"/>
            <a:headEnd/>
            <a:tailEnd/>
          </a:ln>
          <a:effectLst/>
        </p:spPr>
        <p:txBody>
          <a:bodyPr>
            <a:spAutoFit/>
          </a:bodyPr>
          <a:lstStyle/>
          <a:p>
            <a:pPr>
              <a:spcBef>
                <a:spcPct val="50000"/>
              </a:spcBef>
            </a:pPr>
            <a:r>
              <a:rPr lang="en-US" sz="2000">
                <a:latin typeface="Times" pitchFamily="28" charset="0"/>
              </a:rPr>
              <a:t>Identify the Concern</a:t>
            </a:r>
          </a:p>
        </p:txBody>
      </p:sp>
      <p:sp>
        <p:nvSpPr>
          <p:cNvPr id="187396" name="Text Box 4"/>
          <p:cNvSpPr txBox="1">
            <a:spLocks noChangeArrowheads="1"/>
          </p:cNvSpPr>
          <p:nvPr/>
        </p:nvSpPr>
        <p:spPr bwMode="auto">
          <a:xfrm>
            <a:off x="5410200" y="2727325"/>
            <a:ext cx="1979613" cy="701675"/>
          </a:xfrm>
          <a:prstGeom prst="rect">
            <a:avLst/>
          </a:prstGeom>
          <a:noFill/>
          <a:ln w="9525">
            <a:noFill/>
            <a:miter lim="800000"/>
            <a:headEnd/>
            <a:tailEnd/>
          </a:ln>
          <a:effectLst/>
        </p:spPr>
        <p:txBody>
          <a:bodyPr>
            <a:spAutoFit/>
          </a:bodyPr>
          <a:lstStyle/>
          <a:p>
            <a:pPr>
              <a:spcBef>
                <a:spcPct val="50000"/>
              </a:spcBef>
            </a:pPr>
            <a:r>
              <a:rPr lang="en-US" sz="2000">
                <a:latin typeface="Times" pitchFamily="28" charset="0"/>
              </a:rPr>
              <a:t>Define the Problem</a:t>
            </a:r>
            <a:endParaRPr lang="en-US">
              <a:latin typeface="Times" pitchFamily="28" charset="0"/>
            </a:endParaRPr>
          </a:p>
        </p:txBody>
      </p:sp>
      <p:sp>
        <p:nvSpPr>
          <p:cNvPr id="187397" name="Text Box 5"/>
          <p:cNvSpPr txBox="1">
            <a:spLocks noChangeArrowheads="1"/>
          </p:cNvSpPr>
          <p:nvPr/>
        </p:nvSpPr>
        <p:spPr bwMode="auto">
          <a:xfrm>
            <a:off x="5486400" y="5029200"/>
            <a:ext cx="1846263" cy="701675"/>
          </a:xfrm>
          <a:prstGeom prst="rect">
            <a:avLst/>
          </a:prstGeom>
          <a:noFill/>
          <a:ln w="9525">
            <a:noFill/>
            <a:miter lim="800000"/>
            <a:headEnd/>
            <a:tailEnd/>
          </a:ln>
          <a:effectLst/>
        </p:spPr>
        <p:txBody>
          <a:bodyPr>
            <a:spAutoFit/>
          </a:bodyPr>
          <a:lstStyle/>
          <a:p>
            <a:pPr>
              <a:spcBef>
                <a:spcPct val="50000"/>
              </a:spcBef>
            </a:pPr>
            <a:r>
              <a:rPr lang="en-US" sz="2000">
                <a:latin typeface="Times" pitchFamily="28" charset="0"/>
              </a:rPr>
              <a:t>Problem Analysis</a:t>
            </a:r>
          </a:p>
        </p:txBody>
      </p:sp>
      <p:sp>
        <p:nvSpPr>
          <p:cNvPr id="187398" name="Text Box 6"/>
          <p:cNvSpPr txBox="1">
            <a:spLocks noChangeArrowheads="1"/>
          </p:cNvSpPr>
          <p:nvPr/>
        </p:nvSpPr>
        <p:spPr bwMode="auto">
          <a:xfrm>
            <a:off x="2895600" y="5257800"/>
            <a:ext cx="2309813" cy="701675"/>
          </a:xfrm>
          <a:prstGeom prst="rect">
            <a:avLst/>
          </a:prstGeom>
          <a:noFill/>
          <a:ln w="9525">
            <a:noFill/>
            <a:miter lim="800000"/>
            <a:headEnd/>
            <a:tailEnd/>
          </a:ln>
          <a:effectLst/>
        </p:spPr>
        <p:txBody>
          <a:bodyPr>
            <a:spAutoFit/>
          </a:bodyPr>
          <a:lstStyle/>
          <a:p>
            <a:pPr>
              <a:spcBef>
                <a:spcPct val="50000"/>
              </a:spcBef>
            </a:pPr>
            <a:r>
              <a:rPr lang="en-US" sz="2000">
                <a:latin typeface="Times" pitchFamily="28" charset="0"/>
              </a:rPr>
              <a:t>Develop Interventions</a:t>
            </a:r>
          </a:p>
        </p:txBody>
      </p:sp>
      <p:sp>
        <p:nvSpPr>
          <p:cNvPr id="187399" name="Text Box 7"/>
          <p:cNvSpPr txBox="1">
            <a:spLocks noChangeArrowheads="1"/>
          </p:cNvSpPr>
          <p:nvPr/>
        </p:nvSpPr>
        <p:spPr bwMode="auto">
          <a:xfrm>
            <a:off x="2176463" y="2695575"/>
            <a:ext cx="1979612" cy="1006475"/>
          </a:xfrm>
          <a:prstGeom prst="rect">
            <a:avLst/>
          </a:prstGeom>
          <a:noFill/>
          <a:ln w="9525">
            <a:noFill/>
            <a:miter lim="800000"/>
            <a:headEnd/>
            <a:tailEnd/>
          </a:ln>
          <a:effectLst/>
        </p:spPr>
        <p:txBody>
          <a:bodyPr>
            <a:spAutoFit/>
          </a:bodyPr>
          <a:lstStyle/>
          <a:p>
            <a:pPr>
              <a:spcBef>
                <a:spcPct val="50000"/>
              </a:spcBef>
            </a:pPr>
            <a:r>
              <a:rPr lang="en-US" sz="2000">
                <a:latin typeface="Times" pitchFamily="28" charset="0"/>
              </a:rPr>
              <a:t>Monitor &amp; Evaluate Interventions</a:t>
            </a:r>
          </a:p>
        </p:txBody>
      </p:sp>
      <p:sp>
        <p:nvSpPr>
          <p:cNvPr id="187400" name="Line 8"/>
          <p:cNvSpPr>
            <a:spLocks noChangeShapeType="1"/>
          </p:cNvSpPr>
          <p:nvPr/>
        </p:nvSpPr>
        <p:spPr bwMode="auto">
          <a:xfrm>
            <a:off x="5316538" y="1998663"/>
            <a:ext cx="593725" cy="623887"/>
          </a:xfrm>
          <a:prstGeom prst="line">
            <a:avLst/>
          </a:prstGeom>
          <a:noFill/>
          <a:ln w="9525">
            <a:solidFill>
              <a:schemeClr val="tx1"/>
            </a:solidFill>
            <a:round/>
            <a:headEnd/>
            <a:tailEnd type="triangle" w="med" len="med"/>
          </a:ln>
          <a:effectLst/>
        </p:spPr>
        <p:txBody>
          <a:bodyPr wrap="none" anchor="ctr"/>
          <a:lstStyle/>
          <a:p>
            <a:endParaRPr lang="en-US"/>
          </a:p>
        </p:txBody>
      </p:sp>
      <p:sp>
        <p:nvSpPr>
          <p:cNvPr id="187401" name="Line 9"/>
          <p:cNvSpPr>
            <a:spLocks noChangeShapeType="1"/>
          </p:cNvSpPr>
          <p:nvPr/>
        </p:nvSpPr>
        <p:spPr bwMode="auto">
          <a:xfrm>
            <a:off x="6019800" y="3171825"/>
            <a:ext cx="1588" cy="1662113"/>
          </a:xfrm>
          <a:prstGeom prst="line">
            <a:avLst/>
          </a:prstGeom>
          <a:noFill/>
          <a:ln w="9525">
            <a:solidFill>
              <a:schemeClr val="tx1"/>
            </a:solidFill>
            <a:round/>
            <a:headEnd/>
            <a:tailEnd type="triangle" w="med" len="med"/>
          </a:ln>
          <a:effectLst/>
        </p:spPr>
        <p:txBody>
          <a:bodyPr wrap="none" anchor="ctr"/>
          <a:lstStyle/>
          <a:p>
            <a:endParaRPr lang="en-US"/>
          </a:p>
        </p:txBody>
      </p:sp>
      <p:sp>
        <p:nvSpPr>
          <p:cNvPr id="187402" name="Line 10"/>
          <p:cNvSpPr>
            <a:spLocks noChangeShapeType="1"/>
          </p:cNvSpPr>
          <p:nvPr/>
        </p:nvSpPr>
        <p:spPr bwMode="auto">
          <a:xfrm flipH="1">
            <a:off x="4572000" y="5562600"/>
            <a:ext cx="725488" cy="1588"/>
          </a:xfrm>
          <a:prstGeom prst="line">
            <a:avLst/>
          </a:prstGeom>
          <a:noFill/>
          <a:ln w="9525">
            <a:solidFill>
              <a:schemeClr val="tx1"/>
            </a:solidFill>
            <a:round/>
            <a:headEnd/>
            <a:tailEnd type="triangle" w="med" len="med"/>
          </a:ln>
          <a:effectLst/>
        </p:spPr>
        <p:txBody>
          <a:bodyPr wrap="none" anchor="ctr"/>
          <a:lstStyle/>
          <a:p>
            <a:endParaRPr lang="en-US"/>
          </a:p>
        </p:txBody>
      </p:sp>
      <p:sp>
        <p:nvSpPr>
          <p:cNvPr id="187403" name="Line 11"/>
          <p:cNvSpPr>
            <a:spLocks noChangeShapeType="1"/>
          </p:cNvSpPr>
          <p:nvPr/>
        </p:nvSpPr>
        <p:spPr bwMode="auto">
          <a:xfrm flipV="1">
            <a:off x="2895600" y="3657600"/>
            <a:ext cx="1588" cy="1592263"/>
          </a:xfrm>
          <a:prstGeom prst="line">
            <a:avLst/>
          </a:prstGeom>
          <a:noFill/>
          <a:ln w="9525">
            <a:solidFill>
              <a:schemeClr val="tx1"/>
            </a:solidFill>
            <a:round/>
            <a:headEnd/>
            <a:tailEnd type="triangle" w="med" len="med"/>
          </a:ln>
          <a:effectLst/>
        </p:spPr>
        <p:txBody>
          <a:bodyPr wrap="none" anchor="ctr"/>
          <a:lstStyle/>
          <a:p>
            <a:endParaRPr lang="en-US"/>
          </a:p>
        </p:txBody>
      </p:sp>
      <p:sp>
        <p:nvSpPr>
          <p:cNvPr id="187404" name="Line 12"/>
          <p:cNvSpPr>
            <a:spLocks noChangeShapeType="1"/>
          </p:cNvSpPr>
          <p:nvPr/>
        </p:nvSpPr>
        <p:spPr bwMode="auto">
          <a:xfrm flipV="1">
            <a:off x="3252788" y="2073275"/>
            <a:ext cx="527050" cy="554038"/>
          </a:xfrm>
          <a:prstGeom prst="line">
            <a:avLst/>
          </a:prstGeom>
          <a:noFill/>
          <a:ln w="9525">
            <a:solidFill>
              <a:schemeClr val="tx1"/>
            </a:solidFill>
            <a:round/>
            <a:headEnd/>
            <a:tailEnd type="triangle" w="med" len="med"/>
          </a:ln>
          <a:effectLst/>
        </p:spPr>
        <p:txBody>
          <a:bodyPr wrap="none" anchor="ctr"/>
          <a:lstStyle/>
          <a:p>
            <a:endParaRPr lang="en-US"/>
          </a:p>
        </p:txBody>
      </p:sp>
      <p:sp>
        <p:nvSpPr>
          <p:cNvPr id="187405" name="Text Box 13"/>
          <p:cNvSpPr txBox="1">
            <a:spLocks noChangeArrowheads="1"/>
          </p:cNvSpPr>
          <p:nvPr/>
        </p:nvSpPr>
        <p:spPr bwMode="auto">
          <a:xfrm>
            <a:off x="685800" y="304800"/>
            <a:ext cx="7391400" cy="762000"/>
          </a:xfrm>
          <a:prstGeom prst="rect">
            <a:avLst/>
          </a:prstGeom>
          <a:noFill/>
          <a:ln w="9525">
            <a:noFill/>
            <a:miter lim="800000"/>
            <a:headEnd/>
            <a:tailEnd/>
          </a:ln>
          <a:effectLst/>
        </p:spPr>
        <p:txBody>
          <a:bodyPr>
            <a:spAutoFit/>
          </a:bodyPr>
          <a:lstStyle/>
          <a:p>
            <a:pPr>
              <a:spcBef>
                <a:spcPct val="50000"/>
              </a:spcBef>
            </a:pPr>
            <a:r>
              <a:rPr lang="en-US" sz="4400">
                <a:solidFill>
                  <a:schemeClr val="tx2"/>
                </a:solidFill>
                <a:latin typeface="Times" pitchFamily="28" charset="0"/>
              </a:rPr>
              <a:t>Problem Solving Process</a:t>
            </a:r>
            <a:endParaRPr lang="en-US">
              <a:solidFill>
                <a:schemeClr val="tx2"/>
              </a:solidFill>
              <a:latin typeface="Times" pitchFamily="28" charset="0"/>
            </a:endParaRPr>
          </a:p>
        </p:txBody>
      </p:sp>
      <p:pic>
        <p:nvPicPr>
          <p:cNvPr id="187406" name="Picture 14"/>
          <p:cNvPicPr>
            <a:picLocks noChangeAspect="1" noChangeArrowheads="1"/>
          </p:cNvPicPr>
          <p:nvPr/>
        </p:nvPicPr>
        <p:blipFill>
          <a:blip r:embed="rId3" cstate="print"/>
          <a:srcRect/>
          <a:stretch>
            <a:fillRect/>
          </a:stretch>
        </p:blipFill>
        <p:spPr bwMode="auto">
          <a:xfrm>
            <a:off x="3962400" y="2362200"/>
            <a:ext cx="1103313" cy="2774950"/>
          </a:xfrm>
          <a:prstGeom prst="rect">
            <a:avLst/>
          </a:prstGeom>
          <a:noFill/>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a:xfrm>
            <a:off x="457200" y="152400"/>
            <a:ext cx="6400800" cy="838200"/>
          </a:xfrm>
        </p:spPr>
        <p:txBody>
          <a:bodyPr/>
          <a:lstStyle/>
          <a:p>
            <a:r>
              <a:rPr lang="en-US"/>
              <a:t>Data Intersections</a:t>
            </a:r>
          </a:p>
        </p:txBody>
      </p:sp>
      <p:sp>
        <p:nvSpPr>
          <p:cNvPr id="19460" name="Rectangle 4"/>
          <p:cNvSpPr>
            <a:spLocks noChangeArrowheads="1"/>
          </p:cNvSpPr>
          <p:nvPr/>
        </p:nvSpPr>
        <p:spPr bwMode="auto">
          <a:xfrm>
            <a:off x="457200" y="1066800"/>
            <a:ext cx="7543800" cy="4059238"/>
          </a:xfrm>
          <a:prstGeom prst="rect">
            <a:avLst/>
          </a:prstGeom>
          <a:noFill/>
          <a:ln w="9525">
            <a:noFill/>
            <a:miter lim="800000"/>
            <a:headEnd/>
            <a:tailEnd/>
          </a:ln>
        </p:spPr>
        <p:txBody>
          <a:bodyPr>
            <a:spAutoFit/>
          </a:bodyPr>
          <a:lstStyle/>
          <a:p>
            <a:pPr eaLnBrk="1" hangingPunct="1">
              <a:spcBef>
                <a:spcPct val="20000"/>
              </a:spcBef>
              <a:buClr>
                <a:schemeClr val="accent1"/>
              </a:buClr>
              <a:buSzPct val="80000"/>
              <a:buFont typeface="Wingdings" pitchFamily="28" charset="2"/>
              <a:buNone/>
            </a:pPr>
            <a:r>
              <a:rPr lang="en-US" sz="3200"/>
              <a:t>Analyzing the overlapping of data type measures enables schools to predict what they must do to meet the needs of all the students they have or will have in the future. </a:t>
            </a:r>
            <a:r>
              <a:rPr lang="en-US" sz="2000"/>
              <a:t>Victoria Barnhardt, </a:t>
            </a:r>
            <a:r>
              <a:rPr lang="en-US" sz="1800" i="1"/>
              <a:t>Using Data to Improve Student Learning in Elementary Schools</a:t>
            </a:r>
            <a:endParaRPr lang="en-US" sz="3200"/>
          </a:p>
          <a:p>
            <a:endParaRPr lang="en-US" sz="3200"/>
          </a:p>
          <a:p>
            <a:pPr eaLnBrk="1" hangingPunct="1">
              <a:spcBef>
                <a:spcPct val="20000"/>
              </a:spcBef>
              <a:buClr>
                <a:schemeClr val="accent1"/>
              </a:buClr>
              <a:buSzPct val="80000"/>
              <a:buFont typeface="Wingdings" pitchFamily="28" charset="2"/>
              <a:buNone/>
            </a:pPr>
            <a:r>
              <a:rPr lang="en-US"/>
              <a:t>	</a:t>
            </a:r>
          </a:p>
          <a:p>
            <a:pPr eaLnBrk="1" hangingPunct="1">
              <a:spcBef>
                <a:spcPct val="20000"/>
              </a:spcBef>
              <a:buClr>
                <a:schemeClr val="accent1"/>
              </a:buClr>
              <a:buSzPct val="80000"/>
              <a:buFont typeface="Wingdings" pitchFamily="28" charset="2"/>
              <a:buNone/>
            </a:pPr>
            <a:endParaRPr lang="en-US" sz="1800" i="1"/>
          </a:p>
        </p:txBody>
      </p:sp>
      <p:sp>
        <p:nvSpPr>
          <p:cNvPr id="19462" name="Text Box 6"/>
          <p:cNvSpPr txBox="1">
            <a:spLocks noChangeArrowheads="1"/>
          </p:cNvSpPr>
          <p:nvPr/>
        </p:nvSpPr>
        <p:spPr bwMode="auto">
          <a:xfrm>
            <a:off x="533400" y="4114800"/>
            <a:ext cx="7712075" cy="2103438"/>
          </a:xfrm>
          <a:prstGeom prst="rect">
            <a:avLst/>
          </a:prstGeom>
          <a:noFill/>
          <a:ln w="9525">
            <a:noFill/>
            <a:miter lim="800000"/>
            <a:headEnd/>
            <a:tailEnd/>
          </a:ln>
        </p:spPr>
        <p:txBody>
          <a:bodyPr>
            <a:spAutoFit/>
          </a:bodyPr>
          <a:lstStyle/>
          <a:p>
            <a:r>
              <a:rPr lang="en-US" sz="3600"/>
              <a:t>Triangulation</a:t>
            </a:r>
            <a:endParaRPr lang="en-US"/>
          </a:p>
          <a:p>
            <a:r>
              <a:rPr lang="en-US" sz="3200"/>
              <a:t>A important decision will never rely on a single data source so you need to look at multiple sources of data.</a:t>
            </a:r>
            <a:endParaRPr lang="en-US"/>
          </a:p>
        </p:txBody>
      </p:sp>
    </p:spTree>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7" name="Text Box 3"/>
          <p:cNvSpPr txBox="1">
            <a:spLocks noChangeArrowheads="1"/>
          </p:cNvSpPr>
          <p:nvPr/>
        </p:nvSpPr>
        <p:spPr bwMode="auto">
          <a:xfrm>
            <a:off x="-228600" y="6324600"/>
            <a:ext cx="9372600" cy="366713"/>
          </a:xfrm>
          <a:prstGeom prst="rect">
            <a:avLst/>
          </a:prstGeom>
          <a:noFill/>
          <a:ln w="9525">
            <a:noFill/>
            <a:miter lim="800000"/>
            <a:headEnd/>
            <a:tailEnd/>
          </a:ln>
        </p:spPr>
        <p:txBody>
          <a:bodyPr>
            <a:spAutoFit/>
          </a:bodyPr>
          <a:lstStyle/>
          <a:p>
            <a:pPr algn="ctr">
              <a:spcBef>
                <a:spcPct val="50000"/>
              </a:spcBef>
            </a:pPr>
            <a:r>
              <a:rPr lang="en-US" sz="1800"/>
              <a:t>Victoria Barnhart, </a:t>
            </a:r>
            <a:r>
              <a:rPr lang="en-US" sz="1800" i="1"/>
              <a:t>Using Data to Improve Student Learning in Elementary Schools</a:t>
            </a:r>
            <a:endParaRPr lang="en-US" sz="1800"/>
          </a:p>
        </p:txBody>
      </p:sp>
      <p:sp>
        <p:nvSpPr>
          <p:cNvPr id="21510" name="Rectangle 6"/>
          <p:cNvSpPr>
            <a:spLocks noGrp="1" noChangeArrowheads="1"/>
          </p:cNvSpPr>
          <p:nvPr>
            <p:ph type="title"/>
          </p:nvPr>
        </p:nvSpPr>
        <p:spPr>
          <a:xfrm>
            <a:off x="457200" y="304800"/>
            <a:ext cx="6324600" cy="838200"/>
          </a:xfrm>
        </p:spPr>
        <p:txBody>
          <a:bodyPr/>
          <a:lstStyle/>
          <a:p>
            <a:r>
              <a:rPr lang="en-US"/>
              <a:t>Data Intersections</a:t>
            </a:r>
          </a:p>
        </p:txBody>
      </p:sp>
      <p:pic>
        <p:nvPicPr>
          <p:cNvPr id="21519" name="Picture 15"/>
          <p:cNvPicPr>
            <a:picLocks noGrp="1" noChangeAspect="1" noChangeArrowheads="1"/>
          </p:cNvPicPr>
          <p:nvPr>
            <p:ph type="clipArt" sz="half" idx="1"/>
          </p:nvPr>
        </p:nvPicPr>
        <p:blipFill>
          <a:blip r:embed="rId3" cstate="print"/>
          <a:stretch>
            <a:fillRect/>
          </a:stretch>
        </p:blipFill>
        <p:spPr>
          <a:xfrm>
            <a:off x="1286256" y="1866900"/>
            <a:ext cx="2609088" cy="3657600"/>
          </a:xfrm>
        </p:spPr>
      </p:pic>
      <p:sp>
        <p:nvSpPr>
          <p:cNvPr id="21512" name="Rectangle 8"/>
          <p:cNvSpPr>
            <a:spLocks noGrp="1" noChangeArrowheads="1"/>
          </p:cNvSpPr>
          <p:nvPr>
            <p:ph type="body" sz="half" idx="2"/>
          </p:nvPr>
        </p:nvSpPr>
        <p:spPr>
          <a:xfrm>
            <a:off x="4648200" y="1066800"/>
            <a:ext cx="3810000" cy="5105400"/>
          </a:xfrm>
        </p:spPr>
        <p:txBody>
          <a:bodyPr/>
          <a:lstStyle/>
          <a:p>
            <a:r>
              <a:rPr lang="en-US" sz="2800"/>
              <a:t>Two-way</a:t>
            </a:r>
          </a:p>
          <a:p>
            <a:pPr lvl="1"/>
            <a:r>
              <a:rPr lang="en-US" sz="2400"/>
              <a:t>Demographics X  achievement</a:t>
            </a:r>
          </a:p>
          <a:p>
            <a:r>
              <a:rPr lang="en-US" sz="2800"/>
              <a:t>Three-way</a:t>
            </a:r>
          </a:p>
          <a:p>
            <a:pPr lvl="1"/>
            <a:r>
              <a:rPr lang="en-US" sz="2400"/>
              <a:t>Demographics X  achievement X learning processes</a:t>
            </a:r>
          </a:p>
          <a:p>
            <a:r>
              <a:rPr lang="en-US" sz="2800"/>
              <a:t>Four-way</a:t>
            </a:r>
          </a:p>
          <a:p>
            <a:pPr lvl="1"/>
            <a:r>
              <a:rPr lang="en-US" sz="2400"/>
              <a:t>Demographics X  achievement X learning processes X perception</a:t>
            </a:r>
          </a:p>
        </p:txBody>
      </p:sp>
    </p:spTree>
  </p:cSld>
  <p:clrMapOvr>
    <a:masterClrMapping/>
  </p:clrMapOvr>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rigin">
  <a:themeElements>
    <a:clrScheme name="Foundry">
      <a:dk1>
        <a:sysClr val="windowText" lastClr="000000"/>
      </a:dk1>
      <a:lt1>
        <a:sysClr val="window" lastClr="FFFFFF"/>
      </a:lt1>
      <a:dk2>
        <a:srgbClr val="676A55"/>
      </a:dk2>
      <a:lt2>
        <a:srgbClr val="EAEBDE"/>
      </a:lt2>
      <a:accent1>
        <a:srgbClr val="72A376"/>
      </a:accent1>
      <a:accent2>
        <a:srgbClr val="B0CCB0"/>
      </a:accent2>
      <a:accent3>
        <a:srgbClr val="A8CDD7"/>
      </a:accent3>
      <a:accent4>
        <a:srgbClr val="C0BEAF"/>
      </a:accent4>
      <a:accent5>
        <a:srgbClr val="CEC597"/>
      </a:accent5>
      <a:accent6>
        <a:srgbClr val="E8B7B7"/>
      </a:accent6>
      <a:hlink>
        <a:srgbClr val="DB5353"/>
      </a:hlink>
      <a:folHlink>
        <a:srgbClr val="903638"/>
      </a:folHlink>
    </a:clrScheme>
    <a:fontScheme name="Origin">
      <a:majorFont>
        <a:latin typeface="Bookman Old Style"/>
        <a:ea typeface=""/>
        <a:cs typeface=""/>
        <a:font script="Grek" typeface="Cambria"/>
        <a:font script="Cyrl" typeface="Cambria"/>
        <a:font script="Jpan" typeface="HG明朝E"/>
        <a:font script="Hang" typeface="돋움"/>
        <a:font script="Hans" typeface="宋体"/>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Gill Sans MT"/>
        <a:ea typeface=""/>
        <a:cs typeface=""/>
        <a:font script="Grek" typeface="Calibri"/>
        <a:font script="Cyrl" typeface="Calibri"/>
        <a:font script="Jpan" typeface="ＭＳ Ｐゴシック"/>
        <a:font script="Hang" typeface="맑은 고딕"/>
        <a:font script="Hans" typeface="华文新魏"/>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rigin">
      <a:fillStyleLst>
        <a:solidFill>
          <a:schemeClr val="phClr"/>
        </a:solidFill>
        <a:gradFill rotWithShape="1">
          <a:gsLst>
            <a:gs pos="0">
              <a:schemeClr val="phClr">
                <a:tint val="45000"/>
                <a:satMod val="200000"/>
              </a:schemeClr>
            </a:gs>
            <a:gs pos="30000">
              <a:schemeClr val="phClr">
                <a:tint val="61000"/>
                <a:satMod val="200000"/>
              </a:schemeClr>
            </a:gs>
            <a:gs pos="45000">
              <a:schemeClr val="phClr">
                <a:tint val="66000"/>
                <a:satMod val="200000"/>
              </a:schemeClr>
            </a:gs>
            <a:gs pos="55000">
              <a:schemeClr val="phClr">
                <a:tint val="66000"/>
                <a:satMod val="200000"/>
              </a:schemeClr>
            </a:gs>
            <a:gs pos="73000">
              <a:schemeClr val="phClr">
                <a:tint val="61000"/>
                <a:satMod val="200000"/>
              </a:schemeClr>
            </a:gs>
            <a:gs pos="100000">
              <a:schemeClr val="phClr">
                <a:tint val="45000"/>
                <a:satMod val="200000"/>
              </a:schemeClr>
            </a:gs>
          </a:gsLst>
          <a:lin ang="950000" scaled="1"/>
        </a:gradFill>
        <a:gradFill rotWithShape="1">
          <a:gsLst>
            <a:gs pos="0">
              <a:schemeClr val="phClr">
                <a:shade val="63000"/>
              </a:schemeClr>
            </a:gs>
            <a:gs pos="30000">
              <a:schemeClr val="phClr">
                <a:shade val="90000"/>
                <a:satMod val="110000"/>
              </a:schemeClr>
            </a:gs>
            <a:gs pos="45000">
              <a:schemeClr val="phClr">
                <a:shade val="100000"/>
                <a:satMod val="118000"/>
              </a:schemeClr>
            </a:gs>
            <a:gs pos="55000">
              <a:schemeClr val="phClr">
                <a:shade val="100000"/>
                <a:satMod val="118000"/>
              </a:schemeClr>
            </a:gs>
            <a:gs pos="73000">
              <a:schemeClr val="phClr">
                <a:shade val="90000"/>
                <a:satMod val="110000"/>
              </a:schemeClr>
            </a:gs>
            <a:gs pos="100000">
              <a:schemeClr val="phClr">
                <a:shade val="63000"/>
              </a:schemeClr>
            </a:gs>
          </a:gsLst>
          <a:lin ang="950000" scaled="1"/>
        </a:gradFill>
      </a:fillStyleLst>
      <a:lnStyleLst>
        <a:ln w="9525" cap="flat" cmpd="sng" algn="ctr">
          <a:solidFill>
            <a:schemeClr val="phClr"/>
          </a:solidFill>
          <a:prstDash val="solid"/>
        </a:ln>
        <a:ln w="19050" cap="flat" cmpd="sng" algn="ctr">
          <a:solidFill>
            <a:schemeClr val="phClr"/>
          </a:solidFill>
          <a:prstDash val="solid"/>
        </a:ln>
        <a:ln w="25400" cap="flat" cmpd="sng" algn="ctr">
          <a:solidFill>
            <a:schemeClr val="phClr"/>
          </a:solidFill>
          <a:prstDash val="solid"/>
        </a:ln>
      </a:lnStyleLst>
      <a:effectStyleLst>
        <a:effectStyle>
          <a:effectLst>
            <a:outerShdw blurRad="38100" dist="25400" dir="5400000" rotWithShape="0">
              <a:srgbClr val="000000">
                <a:alpha val="40000"/>
              </a:srgbClr>
            </a:outerShdw>
          </a:effectLst>
        </a:effectStyle>
        <a:effectStyle>
          <a:effectLst>
            <a:outerShdw blurRad="50800" dist="43000" dir="5400000" rotWithShape="0">
              <a:srgbClr val="000000">
                <a:alpha val="40000"/>
              </a:srgbClr>
            </a:outerShdw>
          </a:effectLst>
          <a:scene3d>
            <a:camera prst="orthographicFront" fov="0">
              <a:rot lat="0" lon="0" rev="0"/>
            </a:camera>
            <a:lightRig rig="balanced" dir="t">
              <a:rot lat="0" lon="0" rev="0"/>
            </a:lightRig>
          </a:scene3d>
          <a:sp3d prstMaterial="matte">
            <a:bevelT w="0" h="0"/>
            <a:contourClr>
              <a:schemeClr val="phClr">
                <a:tint val="100000"/>
                <a:shade val="100000"/>
                <a:hueMod val="100000"/>
                <a:satMod val="100000"/>
              </a:schemeClr>
            </a:contourClr>
          </a:sp3d>
        </a:effectStyle>
        <a:effectStyle>
          <a:effectLst>
            <a:outerShdw blurRad="50800" dist="25400" dir="5400000" rotWithShape="0">
              <a:srgbClr val="000000">
                <a:alpha val="50000"/>
              </a:srgbClr>
            </a:outerShdw>
          </a:effectLst>
          <a:scene3d>
            <a:camera prst="orthographicFront" fov="0">
              <a:rot lat="0" lon="0" rev="0"/>
            </a:camera>
            <a:lightRig rig="soft" dir="t">
              <a:rot lat="0" lon="0" rev="2700000"/>
            </a:lightRig>
          </a:scene3d>
          <a:sp3d prstMaterial="matte">
            <a:bevelT w="50800" h="50800"/>
            <a:contourClr>
              <a:schemeClr val="phClr"/>
            </a:contourClr>
          </a:sp3d>
        </a:effectStyle>
      </a:effectStyleLst>
      <a:bgFillStyleLst>
        <a:solidFill>
          <a:schemeClr val="phClr"/>
        </a:solidFill>
        <a:gradFill rotWithShape="1">
          <a:gsLst>
            <a:gs pos="0">
              <a:schemeClr val="phClr">
                <a:shade val="60000"/>
                <a:satMod val="300000"/>
              </a:schemeClr>
            </a:gs>
            <a:gs pos="30000">
              <a:schemeClr val="phClr">
                <a:shade val="80000"/>
                <a:satMod val="230000"/>
              </a:schemeClr>
            </a:gs>
            <a:gs pos="100000">
              <a:schemeClr val="phClr">
                <a:tint val="97000"/>
                <a:satMod val="220000"/>
              </a:schemeClr>
            </a:gs>
          </a:gsLst>
          <a:lin ang="16200000" scaled="1"/>
        </a:gradFill>
        <a:blipFill>
          <a:blip xmlns:r="http://schemas.openxmlformats.org/officeDocument/2006/relationships" r:embed="rId1">
            <a:duotone>
              <a:schemeClr val="phClr">
                <a:shade val="6000"/>
                <a:satMod val="120000"/>
              </a:schemeClr>
              <a:schemeClr val="phClr">
                <a:tint val="90000"/>
              </a:schemeClr>
            </a:duotone>
          </a:blip>
          <a:tile tx="0" ty="0" sx="35000" sy="40000" flip="x"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Origin</Template>
  <TotalTime>45</TotalTime>
  <Words>1042</Words>
  <Application>Microsoft Office PowerPoint</Application>
  <PresentationFormat>On-screen Show (4:3)</PresentationFormat>
  <Paragraphs>238</Paragraphs>
  <Slides>63</Slides>
  <Notes>45</Notes>
  <HiddenSlides>0</HiddenSlides>
  <MMClips>0</MMClips>
  <ScaleCrop>false</ScaleCrop>
  <HeadingPairs>
    <vt:vector size="6" baseType="variant">
      <vt:variant>
        <vt:lpstr>Theme</vt:lpstr>
      </vt:variant>
      <vt:variant>
        <vt:i4>1</vt:i4>
      </vt:variant>
      <vt:variant>
        <vt:lpstr>Embedded OLE Servers</vt:lpstr>
      </vt:variant>
      <vt:variant>
        <vt:i4>2</vt:i4>
      </vt:variant>
      <vt:variant>
        <vt:lpstr>Slide Titles</vt:lpstr>
      </vt:variant>
      <vt:variant>
        <vt:i4>63</vt:i4>
      </vt:variant>
    </vt:vector>
  </HeadingPairs>
  <TitlesOfParts>
    <vt:vector size="66" baseType="lpstr">
      <vt:lpstr>Origin</vt:lpstr>
      <vt:lpstr>Microsoft Excel Worksheet</vt:lpstr>
      <vt:lpstr>Microsoft Word Document</vt:lpstr>
      <vt:lpstr>Data based Decision Making</vt:lpstr>
      <vt:lpstr>AIMSWEB-INTRODUCTION </vt:lpstr>
      <vt:lpstr>3 Cornerstones of RTI</vt:lpstr>
      <vt:lpstr>Why Collect Data…</vt:lpstr>
      <vt:lpstr>What Data Are Important?</vt:lpstr>
      <vt:lpstr>A Forewarning….</vt:lpstr>
      <vt:lpstr>Slide 7</vt:lpstr>
      <vt:lpstr>Data Intersections</vt:lpstr>
      <vt:lpstr>Data Intersections</vt:lpstr>
      <vt:lpstr>5 Generic Data Reflection Questions</vt:lpstr>
      <vt:lpstr>Even More Specific Data Questions</vt:lpstr>
      <vt:lpstr>Now that I got the Data How Do I Organize it?</vt:lpstr>
      <vt:lpstr>Simple Spreadsheet</vt:lpstr>
      <vt:lpstr>Simple Spreadsheet “tweaked”</vt:lpstr>
      <vt:lpstr>Simple Spreadsheet “tweaked”</vt:lpstr>
      <vt:lpstr>Common Web-Based Databases  for Language Arts and Math</vt:lpstr>
      <vt:lpstr>AIMSweb V.23</vt:lpstr>
      <vt:lpstr>AimsWeb Benchmark Measures</vt:lpstr>
      <vt:lpstr>Aimsweb has tools to support…</vt:lpstr>
      <vt:lpstr>What Kind of Questions Can Data Help Answer?</vt:lpstr>
      <vt:lpstr>What are the benefits of using the AIMSWEB monitoring system? </vt:lpstr>
      <vt:lpstr>What are the benefits of using the AIMSWEB monitoring system?</vt:lpstr>
      <vt:lpstr>_x0004_District Tools</vt:lpstr>
      <vt:lpstr>So what is happening with our students at Kindergarten?</vt:lpstr>
      <vt:lpstr>District Fall Student Distribution 2005</vt:lpstr>
      <vt:lpstr>Assessment and its Relation  to the Tiers</vt:lpstr>
      <vt:lpstr>Is the District Plan Working at the Core Level?</vt:lpstr>
      <vt:lpstr>District Fall Student Distribution  2006</vt:lpstr>
      <vt:lpstr>District Student Distribution Spring 2007</vt:lpstr>
      <vt:lpstr>How’s the Program Working with Tier 2 and Tier 3?</vt:lpstr>
      <vt:lpstr>Effectiveness of Reading Programs</vt:lpstr>
      <vt:lpstr>School/Classroom Tools</vt:lpstr>
      <vt:lpstr>Grade/Class Level Distribution Chart</vt:lpstr>
      <vt:lpstr>Grade/Class Level Distribution  Chart (cont.)</vt:lpstr>
      <vt:lpstr>Jordan Fluency and Comprehension:  Fall</vt:lpstr>
      <vt:lpstr>Slide 36</vt:lpstr>
      <vt:lpstr>Progress Monitoring</vt:lpstr>
      <vt:lpstr>Jordan Intervention Progress Monitoring</vt:lpstr>
      <vt:lpstr>Progress Monitoring: Read Fluency</vt:lpstr>
      <vt:lpstr>Progress Monitoring: Maze</vt:lpstr>
      <vt:lpstr>Jordan Fluency and Comprehension:  Spring</vt:lpstr>
      <vt:lpstr>Jordan Fluency Improvement</vt:lpstr>
      <vt:lpstr>Jordan Comprehension  Improvement</vt:lpstr>
      <vt:lpstr>In conclusion…</vt:lpstr>
      <vt:lpstr>Slide 45</vt:lpstr>
      <vt:lpstr>So let’s look at it....</vt:lpstr>
      <vt:lpstr>Box and Whiskers Graph</vt:lpstr>
      <vt:lpstr>Box and Whiskers Graph </vt:lpstr>
      <vt:lpstr>Student Reports</vt:lpstr>
      <vt:lpstr>Class Reports </vt:lpstr>
      <vt:lpstr>Slide 51</vt:lpstr>
      <vt:lpstr>Slide 52</vt:lpstr>
      <vt:lpstr>Slide 53</vt:lpstr>
      <vt:lpstr>Norms</vt:lpstr>
      <vt:lpstr>Slide 55</vt:lpstr>
      <vt:lpstr>Aggregate Norm Data Table</vt:lpstr>
      <vt:lpstr>Slide 57</vt:lpstr>
      <vt:lpstr>Slide 58</vt:lpstr>
      <vt:lpstr>Classroom Reports</vt:lpstr>
      <vt:lpstr>School/Grade Level Reports</vt:lpstr>
      <vt:lpstr>Strategic Monitoring </vt:lpstr>
      <vt:lpstr>IATS</vt:lpstr>
      <vt:lpstr>Slide 63</vt:lpstr>
    </vt:vector>
  </TitlesOfParts>
  <Company>Westlake City School District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Data based Decision Making</dc:title>
  <dc:creator>Authorized User</dc:creator>
  <cp:lastModifiedBy>Authorized User</cp:lastModifiedBy>
  <cp:revision>8</cp:revision>
  <dcterms:created xsi:type="dcterms:W3CDTF">2010-08-11T17:06:02Z</dcterms:created>
  <dcterms:modified xsi:type="dcterms:W3CDTF">2010-08-11T17:51:47Z</dcterms:modified>
</cp:coreProperties>
</file>